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3" r:id="rId4"/>
    <p:sldId id="264" r:id="rId5"/>
    <p:sldId id="265" r:id="rId6"/>
    <p:sldId id="267" r:id="rId7"/>
    <p:sldId id="270" r:id="rId8"/>
    <p:sldId id="266" r:id="rId9"/>
    <p:sldId id="272" r:id="rId10"/>
    <p:sldId id="259" r:id="rId11"/>
    <p:sldId id="260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556D-30BF-4D4D-BEBF-9C3CC8B99510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05D66-3F95-426A-9965-E6FC6673D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556D-30BF-4D4D-BEBF-9C3CC8B99510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5D66-3F95-426A-9965-E6FC6673D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556D-30BF-4D4D-BEBF-9C3CC8B99510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5D66-3F95-426A-9965-E6FC6673D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0556D-30BF-4D4D-BEBF-9C3CC8B99510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3B05D66-3F95-426A-9965-E6FC6673D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556D-30BF-4D4D-BEBF-9C3CC8B99510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5D66-3F95-426A-9965-E6FC6673D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556D-30BF-4D4D-BEBF-9C3CC8B99510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5D66-3F95-426A-9965-E6FC6673D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5D66-3F95-426A-9965-E6FC6673D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556D-30BF-4D4D-BEBF-9C3CC8B99510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556D-30BF-4D4D-BEBF-9C3CC8B99510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5D66-3F95-426A-9965-E6FC6673D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556D-30BF-4D4D-BEBF-9C3CC8B99510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5D66-3F95-426A-9965-E6FC6673D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0556D-30BF-4D4D-BEBF-9C3CC8B99510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B05D66-3F95-426A-9965-E6FC6673D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556D-30BF-4D4D-BEBF-9C3CC8B99510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05D66-3F95-426A-9965-E6FC6673D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E0556D-30BF-4D4D-BEBF-9C3CC8B99510}" type="datetimeFigureOut">
              <a:rPr lang="ru-RU" smtClean="0"/>
              <a:pPr/>
              <a:t>18.05.2010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3B05D66-3F95-426A-9965-E6FC6673D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1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131" y="2204864"/>
            <a:ext cx="2585765" cy="363634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79912" y="1600200"/>
            <a:ext cx="4986136" cy="3733800"/>
          </a:xfrm>
        </p:spPr>
        <p:txBody>
          <a:bodyPr/>
          <a:lstStyle/>
          <a:p>
            <a:endParaRPr lang="be-BY" dirty="0"/>
          </a:p>
          <a:p>
            <a:r>
              <a:rPr lang="ru-RU" i="1" dirty="0" err="1" smtClean="0"/>
              <a:t>Дзень</a:t>
            </a:r>
            <a:r>
              <a:rPr lang="ru-RU" i="1" dirty="0" smtClean="0"/>
              <a:t> </a:t>
            </a:r>
            <a:r>
              <a:rPr lang="ru-RU" i="1" dirty="0" err="1" smtClean="0"/>
              <a:t>нараджэння</a:t>
            </a:r>
            <a:r>
              <a:rPr lang="ru-RU" i="1" dirty="0" smtClean="0"/>
              <a:t>:</a:t>
            </a:r>
            <a:r>
              <a:rPr lang="ru-RU" i="1" dirty="0"/>
              <a:t> </a:t>
            </a:r>
            <a:r>
              <a:rPr lang="ru-RU" i="1" dirty="0" smtClean="0"/>
              <a:t>25.09.1765</a:t>
            </a:r>
            <a:r>
              <a:rPr lang="ru-RU" i="1" dirty="0"/>
              <a:t> года</a:t>
            </a:r>
            <a:br>
              <a:rPr lang="ru-RU" i="1" dirty="0"/>
            </a:br>
            <a:r>
              <a:rPr lang="ru-RU" i="1" dirty="0" err="1" smtClean="0"/>
              <a:t>Месца</a:t>
            </a:r>
            <a:r>
              <a:rPr lang="ru-RU" i="1" dirty="0" smtClean="0"/>
              <a:t> </a:t>
            </a:r>
            <a:r>
              <a:rPr lang="ru-RU" i="1" dirty="0" err="1" smtClean="0"/>
              <a:t>нарадження</a:t>
            </a:r>
            <a:r>
              <a:rPr lang="ru-RU" i="1" dirty="0" smtClean="0"/>
              <a:t>:</a:t>
            </a:r>
            <a:r>
              <a:rPr lang="ru-RU" i="1" dirty="0"/>
              <a:t> </a:t>
            </a:r>
            <a:r>
              <a:rPr lang="ru-RU" b="1" i="1" dirty="0" err="1"/>
              <a:t>Гузув</a:t>
            </a:r>
            <a:r>
              <a:rPr lang="ru-RU" b="1" i="1" dirty="0"/>
              <a:t> </a:t>
            </a:r>
            <a:r>
              <a:rPr lang="ru-RU" i="1" dirty="0"/>
              <a:t>, </a:t>
            </a:r>
            <a:r>
              <a:rPr lang="ru-RU" i="1" dirty="0" err="1" smtClean="0"/>
              <a:t>Мазавецкое</a:t>
            </a:r>
            <a:r>
              <a:rPr lang="ru-RU" i="1" dirty="0" smtClean="0"/>
              <a:t> </a:t>
            </a:r>
            <a:r>
              <a:rPr lang="ru-RU" i="1" dirty="0" err="1" smtClean="0"/>
              <a:t>ваяводства</a:t>
            </a:r>
            <a:r>
              <a:rPr lang="ru-RU" i="1" dirty="0" smtClean="0"/>
              <a:t>,</a:t>
            </a:r>
            <a:r>
              <a:rPr lang="ru-RU" i="1" dirty="0"/>
              <a:t> </a:t>
            </a:r>
            <a:r>
              <a:rPr lang="ru-RU" i="1" dirty="0" smtClean="0"/>
              <a:t>Польша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Дата </a:t>
            </a:r>
            <a:r>
              <a:rPr lang="ru-RU" i="1" dirty="0" err="1" smtClean="0"/>
              <a:t>смерці</a:t>
            </a:r>
            <a:r>
              <a:rPr lang="ru-RU" i="1" dirty="0" smtClean="0"/>
              <a:t>:</a:t>
            </a:r>
            <a:r>
              <a:rPr lang="ru-RU" i="1" dirty="0"/>
              <a:t> </a:t>
            </a:r>
            <a:r>
              <a:rPr lang="ru-RU" i="1" dirty="0" smtClean="0"/>
              <a:t>15.10.1833</a:t>
            </a:r>
            <a:r>
              <a:rPr lang="ru-RU" i="1" dirty="0"/>
              <a:t> года</a:t>
            </a:r>
            <a:br>
              <a:rPr lang="ru-RU" i="1" dirty="0"/>
            </a:br>
            <a:r>
              <a:rPr lang="ru-RU" i="1" dirty="0" err="1" smtClean="0"/>
              <a:t>Месца</a:t>
            </a:r>
            <a:r>
              <a:rPr lang="ru-RU" i="1" dirty="0" smtClean="0"/>
              <a:t> </a:t>
            </a:r>
            <a:r>
              <a:rPr lang="ru-RU" i="1" dirty="0" err="1" smtClean="0"/>
              <a:t>смерці</a:t>
            </a:r>
            <a:r>
              <a:rPr lang="ru-RU" i="1" dirty="0" smtClean="0"/>
              <a:t>:</a:t>
            </a:r>
            <a:r>
              <a:rPr lang="ru-RU" i="1" dirty="0"/>
              <a:t> </a:t>
            </a:r>
            <a:r>
              <a:rPr lang="ru-RU" i="1" dirty="0" err="1" smtClean="0"/>
              <a:t>Фларэнция</a:t>
            </a:r>
            <a:r>
              <a:rPr lang="ru-RU" i="1" dirty="0"/>
              <a:t>, </a:t>
            </a:r>
            <a:r>
              <a:rPr lang="ru-RU" i="1" dirty="0" err="1" smtClean="0"/>
              <a:t>Італія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 err="1" smtClean="0"/>
              <a:t>Грамадзянства</a:t>
            </a:r>
            <a:r>
              <a:rPr lang="ru-RU" i="1" dirty="0" smtClean="0"/>
              <a:t>:</a:t>
            </a:r>
            <a:r>
              <a:rPr lang="ru-RU" i="1" dirty="0"/>
              <a:t> </a:t>
            </a:r>
            <a:r>
              <a:rPr lang="ru-RU" i="1" dirty="0" err="1" smtClean="0"/>
              <a:t>Расія</a:t>
            </a:r>
            <a:endParaRPr lang="be-BY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95456" cy="1066800"/>
          </a:xfrm>
        </p:spPr>
        <p:txBody>
          <a:bodyPr>
            <a:noAutofit/>
          </a:bodyPr>
          <a:lstStyle/>
          <a:p>
            <a:pPr algn="ctr"/>
            <a:r>
              <a:rPr lang="be-BY" sz="3200" dirty="0" smtClean="0"/>
              <a:t>ТВОРЧАСЦЬ </a:t>
            </a:r>
            <a:br>
              <a:rPr lang="be-BY" sz="3200" dirty="0" smtClean="0"/>
            </a:br>
            <a:r>
              <a:rPr lang="be-BY" sz="3200" dirty="0" smtClean="0"/>
              <a:t>МІХАІЛА  КЛЕАФАСА  АГІНСКАГА</a:t>
            </a:r>
            <a:endParaRPr lang="ru-RU" sz="3200" dirty="0"/>
          </a:p>
        </p:txBody>
      </p:sp>
      <p:pic>
        <p:nvPicPr>
          <p:cNvPr id="2" name="Михаил_Огинский_-_Полонез__Прощание_с_родиной_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764688" y="10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452463"/>
      </p:ext>
    </p:extLst>
  </p:cSld>
  <p:clrMapOvr>
    <a:masterClrMapping/>
  </p:clrMapOvr>
  <p:transition spd="slow" advClick="0" advTm="989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440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Палітычнай</a:t>
            </a:r>
            <a:r>
              <a:rPr lang="ru-RU" dirty="0"/>
              <a:t> </a:t>
            </a:r>
            <a:r>
              <a:rPr lang="ru-RU" dirty="0" err="1"/>
              <a:t>дзейнасцю</a:t>
            </a:r>
            <a:r>
              <a:rPr lang="ru-RU" dirty="0"/>
              <a:t> </a:t>
            </a:r>
            <a:r>
              <a:rPr lang="ru-RU" dirty="0" err="1"/>
              <a:t>заняўся</a:t>
            </a:r>
            <a:r>
              <a:rPr lang="ru-RU" dirty="0"/>
              <a:t> ў 1789 </a:t>
            </a:r>
            <a:r>
              <a:rPr lang="ru-RU" dirty="0" err="1"/>
              <a:t>годзе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З 1790 </a:t>
            </a:r>
            <a:r>
              <a:rPr lang="ru-RU" dirty="0" err="1"/>
              <a:t>пасол</a:t>
            </a:r>
            <a:r>
              <a:rPr lang="ru-RU" dirty="0"/>
              <a:t> </a:t>
            </a:r>
            <a:r>
              <a:rPr lang="ru-RU" dirty="0" err="1"/>
              <a:t>Рэчы</a:t>
            </a:r>
            <a:r>
              <a:rPr lang="ru-RU" dirty="0"/>
              <a:t> </a:t>
            </a:r>
            <a:r>
              <a:rPr lang="ru-RU" dirty="0" err="1"/>
              <a:t>Паспалітай</a:t>
            </a:r>
            <a:r>
              <a:rPr lang="ru-RU" dirty="0"/>
              <a:t> у </a:t>
            </a:r>
            <a:r>
              <a:rPr lang="ru-RU" dirty="0" err="1"/>
              <a:t>Галандыі</a:t>
            </a:r>
            <a:r>
              <a:rPr lang="ru-RU" dirty="0"/>
              <a:t>, з 1791 - у </a:t>
            </a:r>
            <a:r>
              <a:rPr lang="ru-RU" dirty="0" err="1"/>
              <a:t>Англіі</a:t>
            </a:r>
            <a:r>
              <a:rPr lang="ru-RU" dirty="0"/>
              <a:t>, у 1793-1794 - </a:t>
            </a:r>
            <a:r>
              <a:rPr lang="ru-RU" dirty="0" err="1"/>
              <a:t>скарбнік</a:t>
            </a:r>
            <a:r>
              <a:rPr lang="ru-RU" dirty="0"/>
              <a:t> </a:t>
            </a:r>
            <a:r>
              <a:rPr lang="ru-RU" dirty="0" err="1"/>
              <a:t>Вялікага</a:t>
            </a:r>
            <a:r>
              <a:rPr lang="ru-RU" dirty="0"/>
              <a:t> </a:t>
            </a:r>
            <a:r>
              <a:rPr lang="ru-RU" dirty="0" err="1"/>
              <a:t>княства</a:t>
            </a:r>
            <a:r>
              <a:rPr lang="ru-RU" dirty="0"/>
              <a:t> </a:t>
            </a:r>
            <a:r>
              <a:rPr lang="ru-RU" dirty="0" err="1"/>
              <a:t>Літоўскага</a:t>
            </a:r>
            <a:r>
              <a:rPr lang="ru-RU" dirty="0"/>
              <a:t>. У 1794 </a:t>
            </a:r>
            <a:r>
              <a:rPr lang="ru-RU" dirty="0" err="1"/>
              <a:t>годзе</a:t>
            </a:r>
            <a:r>
              <a:rPr lang="ru-RU" dirty="0"/>
              <a:t> </a:t>
            </a:r>
            <a:r>
              <a:rPr lang="ru-RU" dirty="0" err="1"/>
              <a:t>ўдзельнічаў</a:t>
            </a:r>
            <a:r>
              <a:rPr lang="ru-RU" dirty="0"/>
              <a:t> у </a:t>
            </a:r>
            <a:r>
              <a:rPr lang="ru-RU" dirty="0" err="1"/>
              <a:t>паўстанні</a:t>
            </a:r>
            <a:r>
              <a:rPr lang="ru-RU" dirty="0"/>
              <a:t> за </a:t>
            </a:r>
            <a:r>
              <a:rPr lang="ru-RU" dirty="0" err="1"/>
              <a:t>аднаўленне</a:t>
            </a:r>
            <a:r>
              <a:rPr lang="ru-RU" dirty="0"/>
              <a:t> </a:t>
            </a:r>
            <a:r>
              <a:rPr lang="ru-RU" dirty="0" err="1"/>
              <a:t>незалежнасці</a:t>
            </a:r>
            <a:r>
              <a:rPr lang="ru-RU" dirty="0"/>
              <a:t> </a:t>
            </a:r>
            <a:r>
              <a:rPr lang="ru-RU" dirty="0" err="1"/>
              <a:t>Рэчы</a:t>
            </a:r>
            <a:r>
              <a:rPr lang="ru-RU" dirty="0"/>
              <a:t> </a:t>
            </a:r>
            <a:r>
              <a:rPr lang="ru-RU" dirty="0" err="1"/>
              <a:t>Паспалітай</a:t>
            </a:r>
            <a:r>
              <a:rPr lang="ru-RU" dirty="0"/>
              <a:t> на чале </a:t>
            </a:r>
            <a:r>
              <a:rPr lang="ru-RU" dirty="0" err="1"/>
              <a:t>сфармаванага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 </a:t>
            </a:r>
            <a:r>
              <a:rPr lang="ru-RU" dirty="0" err="1"/>
              <a:t>батальёна</a:t>
            </a:r>
            <a:r>
              <a:rPr lang="ru-RU" dirty="0"/>
              <a:t> </a:t>
            </a:r>
            <a:r>
              <a:rPr lang="ru-RU" dirty="0" err="1"/>
              <a:t>егераў</a:t>
            </a:r>
            <a:r>
              <a:rPr lang="ru-RU" dirty="0"/>
              <a:t>. </a:t>
            </a:r>
            <a:r>
              <a:rPr lang="ru-RU" dirty="0" err="1"/>
              <a:t>Пасля</a:t>
            </a:r>
            <a:r>
              <a:rPr lang="ru-RU" dirty="0"/>
              <a:t> </a:t>
            </a:r>
            <a:r>
              <a:rPr lang="ru-RU" dirty="0" err="1" smtClean="0"/>
              <a:t>паражэння</a:t>
            </a:r>
            <a:r>
              <a:rPr lang="ru-RU" dirty="0" smtClean="0"/>
              <a:t> </a:t>
            </a:r>
            <a:r>
              <a:rPr lang="ru-RU" dirty="0" err="1"/>
              <a:t>паўстання</a:t>
            </a:r>
            <a:r>
              <a:rPr lang="ru-RU" dirty="0"/>
              <a:t> </a:t>
            </a:r>
            <a:r>
              <a:rPr lang="ru-RU" dirty="0" err="1"/>
              <a:t>эміграваў</a:t>
            </a:r>
            <a:r>
              <a:rPr lang="ru-RU" dirty="0"/>
              <a:t> у </a:t>
            </a:r>
            <a:r>
              <a:rPr lang="ru-RU" dirty="0" err="1"/>
              <a:t>Канстанцінопаль</a:t>
            </a:r>
            <a:r>
              <a:rPr lang="ru-RU" dirty="0"/>
              <a:t>, </a:t>
            </a:r>
            <a:r>
              <a:rPr lang="ru-RU" dirty="0" err="1"/>
              <a:t>дзе</a:t>
            </a:r>
            <a:r>
              <a:rPr lang="ru-RU" dirty="0"/>
              <a:t> </a:t>
            </a:r>
            <a:r>
              <a:rPr lang="ru-RU" dirty="0" err="1"/>
              <a:t>стаў</a:t>
            </a:r>
            <a:r>
              <a:rPr lang="ru-RU" dirty="0"/>
              <a:t> </a:t>
            </a:r>
            <a:r>
              <a:rPr lang="ru-RU" dirty="0" err="1"/>
              <a:t>актыўным</a:t>
            </a:r>
            <a:r>
              <a:rPr lang="ru-RU" dirty="0"/>
              <a:t> </a:t>
            </a:r>
            <a:r>
              <a:rPr lang="ru-RU" dirty="0" err="1"/>
              <a:t>дзеячам</a:t>
            </a:r>
            <a:r>
              <a:rPr lang="ru-RU" dirty="0"/>
              <a:t> </a:t>
            </a:r>
            <a:r>
              <a:rPr lang="ru-RU" dirty="0" err="1"/>
              <a:t>эміграцыі</a:t>
            </a:r>
            <a:r>
              <a:rPr lang="ru-RU" dirty="0"/>
              <a:t>, </a:t>
            </a:r>
            <a:r>
              <a:rPr lang="ru-RU" dirty="0" err="1"/>
              <a:t>затым</a:t>
            </a:r>
            <a:r>
              <a:rPr lang="ru-RU" dirty="0"/>
              <a:t> </a:t>
            </a:r>
            <a:r>
              <a:rPr lang="ru-RU" dirty="0" err="1"/>
              <a:t>пераехаў</a:t>
            </a:r>
            <a:r>
              <a:rPr lang="ru-RU" dirty="0"/>
              <a:t> у </a:t>
            </a:r>
            <a:r>
              <a:rPr lang="ru-RU" dirty="0" err="1"/>
              <a:t>Парыж</a:t>
            </a:r>
            <a:r>
              <a:rPr lang="ru-RU" dirty="0"/>
              <a:t>. У </a:t>
            </a:r>
            <a:r>
              <a:rPr lang="ru-RU" dirty="0" err="1"/>
              <a:t>Парыжы</a:t>
            </a:r>
            <a:r>
              <a:rPr lang="ru-RU" dirty="0"/>
              <a:t> </a:t>
            </a:r>
            <a:r>
              <a:rPr lang="ru-RU" dirty="0" err="1"/>
              <a:t>кантактаваў</a:t>
            </a:r>
            <a:r>
              <a:rPr lang="ru-RU" dirty="0"/>
              <a:t> з Талейраном і </a:t>
            </a:r>
            <a:r>
              <a:rPr lang="ru-RU" dirty="0" err="1"/>
              <a:t>французскай</a:t>
            </a:r>
            <a:r>
              <a:rPr lang="ru-RU" dirty="0"/>
              <a:t> </a:t>
            </a:r>
            <a:r>
              <a:rPr lang="ru-RU" dirty="0" err="1" smtClean="0"/>
              <a:t>дырэкторыяй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мэтай</a:t>
            </a:r>
            <a:r>
              <a:rPr lang="ru-RU" dirty="0"/>
              <a:t> </a:t>
            </a:r>
            <a:r>
              <a:rPr lang="ru-RU" dirty="0" err="1"/>
              <a:t>аднаўлення</a:t>
            </a:r>
            <a:r>
              <a:rPr lang="ru-RU" dirty="0"/>
              <a:t> </a:t>
            </a:r>
            <a:r>
              <a:rPr lang="ru-RU" dirty="0" err="1"/>
              <a:t>незалежнасці</a:t>
            </a:r>
            <a:r>
              <a:rPr lang="ru-RU" dirty="0"/>
              <a:t> </a:t>
            </a:r>
            <a:r>
              <a:rPr lang="ru-RU" dirty="0" err="1"/>
              <a:t>Рэчы</a:t>
            </a:r>
            <a:r>
              <a:rPr lang="ru-RU" dirty="0"/>
              <a:t> </a:t>
            </a:r>
            <a:r>
              <a:rPr lang="ru-RU" dirty="0" err="1"/>
              <a:t>Паспалітай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Пасля</a:t>
            </a:r>
            <a:r>
              <a:rPr lang="ru-RU" dirty="0"/>
              <a:t> </a:t>
            </a:r>
            <a:r>
              <a:rPr lang="ru-RU" dirty="0" err="1"/>
              <a:t>паслаблення</a:t>
            </a:r>
            <a:r>
              <a:rPr lang="ru-RU" dirty="0"/>
              <a:t> </a:t>
            </a:r>
            <a:r>
              <a:rPr lang="ru-RU" dirty="0" err="1"/>
              <a:t>надзей</a:t>
            </a:r>
            <a:r>
              <a:rPr lang="ru-RU" dirty="0"/>
              <a:t> на </a:t>
            </a:r>
            <a:r>
              <a:rPr lang="ru-RU" dirty="0" err="1"/>
              <a:t>аднаўленне</a:t>
            </a:r>
            <a:r>
              <a:rPr lang="ru-RU" dirty="0"/>
              <a:t> </a:t>
            </a:r>
            <a:r>
              <a:rPr lang="ru-RU" dirty="0" err="1"/>
              <a:t>незалежнасці</a:t>
            </a:r>
            <a:r>
              <a:rPr lang="ru-RU" dirty="0"/>
              <a:t> і </a:t>
            </a:r>
            <a:r>
              <a:rPr lang="ru-RU" dirty="0" err="1"/>
              <a:t>абвешчанай</a:t>
            </a:r>
            <a:r>
              <a:rPr lang="ru-RU" dirty="0"/>
              <a:t> </a:t>
            </a:r>
            <a:r>
              <a:rPr lang="ru-RU" dirty="0" err="1"/>
              <a:t>амністыі</a:t>
            </a:r>
            <a:r>
              <a:rPr lang="ru-RU" dirty="0"/>
              <a:t> ў 1802 </a:t>
            </a:r>
            <a:r>
              <a:rPr lang="ru-RU" dirty="0" err="1"/>
              <a:t>годзе</a:t>
            </a:r>
            <a:r>
              <a:rPr lang="ru-RU" dirty="0"/>
              <a:t> </a:t>
            </a:r>
            <a:r>
              <a:rPr lang="ru-RU" dirty="0" err="1"/>
              <a:t>вярнуўся</a:t>
            </a:r>
            <a:r>
              <a:rPr lang="ru-RU" dirty="0"/>
              <a:t> ў </a:t>
            </a:r>
            <a:r>
              <a:rPr lang="ru-RU" dirty="0" err="1" smtClean="0"/>
              <a:t>Расію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пасяліўся</a:t>
            </a:r>
            <a:r>
              <a:rPr lang="ru-RU" dirty="0"/>
              <a:t> ў </a:t>
            </a:r>
            <a:r>
              <a:rPr lang="ru-RU" dirty="0" err="1"/>
              <a:t>маёнтку</a:t>
            </a:r>
            <a:r>
              <a:rPr lang="ru-RU" dirty="0"/>
              <a:t> </a:t>
            </a:r>
            <a:r>
              <a:rPr lang="ru-RU" dirty="0" err="1"/>
              <a:t>Залессе</a:t>
            </a:r>
            <a:r>
              <a:rPr lang="ru-RU" dirty="0"/>
              <a:t>, </a:t>
            </a:r>
            <a:r>
              <a:rPr lang="ru-RU" dirty="0" err="1"/>
              <a:t>дзе</a:t>
            </a:r>
            <a:r>
              <a:rPr lang="ru-RU" dirty="0"/>
              <a:t> </a:t>
            </a:r>
            <a:r>
              <a:rPr lang="ru-RU" dirty="0" err="1"/>
              <a:t>пабудаваў</a:t>
            </a:r>
            <a:r>
              <a:rPr lang="ru-RU" dirty="0"/>
              <a:t> </a:t>
            </a:r>
            <a:r>
              <a:rPr lang="ru-RU" dirty="0" err="1"/>
              <a:t>сядзібу</a:t>
            </a:r>
            <a:r>
              <a:rPr lang="ru-RU" dirty="0"/>
              <a:t> і </a:t>
            </a:r>
            <a:r>
              <a:rPr lang="ru-RU" dirty="0" err="1"/>
              <a:t>заклаў</a:t>
            </a:r>
            <a:r>
              <a:rPr lang="ru-RU" dirty="0"/>
              <a:t> парк (</a:t>
            </a:r>
            <a:r>
              <a:rPr lang="ru-RU" dirty="0" err="1"/>
              <a:t>цяпер</a:t>
            </a:r>
            <a:r>
              <a:rPr lang="ru-RU" dirty="0"/>
              <a:t> </a:t>
            </a:r>
            <a:r>
              <a:rPr lang="ru-RU" dirty="0" err="1"/>
              <a:t>гэта</a:t>
            </a:r>
            <a:r>
              <a:rPr lang="ru-RU" dirty="0"/>
              <a:t> </a:t>
            </a:r>
            <a:r>
              <a:rPr lang="ru-RU" dirty="0" err="1"/>
              <a:t>тэрыторыя</a:t>
            </a:r>
            <a:r>
              <a:rPr lang="ru-RU" dirty="0"/>
              <a:t> </a:t>
            </a:r>
            <a:r>
              <a:rPr lang="ru-RU" dirty="0" err="1"/>
              <a:t>Смаргонскага</a:t>
            </a:r>
            <a:r>
              <a:rPr lang="ru-RU" dirty="0"/>
              <a:t> </a:t>
            </a:r>
            <a:r>
              <a:rPr lang="ru-RU" dirty="0" err="1"/>
              <a:t>раёна</a:t>
            </a:r>
            <a:r>
              <a:rPr lang="ru-RU" dirty="0"/>
              <a:t> </a:t>
            </a:r>
            <a:r>
              <a:rPr lang="ru-RU" dirty="0" err="1"/>
              <a:t>Беларусі</a:t>
            </a:r>
            <a:r>
              <a:rPr lang="ru-RU" dirty="0"/>
              <a:t>). У 1807 </a:t>
            </a:r>
            <a:r>
              <a:rPr lang="ru-RU" dirty="0" err="1"/>
              <a:t>годзе</a:t>
            </a:r>
            <a:r>
              <a:rPr lang="ru-RU" dirty="0"/>
              <a:t> </a:t>
            </a:r>
            <a:r>
              <a:rPr lang="ru-RU" dirty="0" err="1"/>
              <a:t>сустракаецца</a:t>
            </a:r>
            <a:r>
              <a:rPr lang="ru-RU" dirty="0"/>
              <a:t> з </a:t>
            </a:r>
            <a:r>
              <a:rPr lang="ru-RU" dirty="0" err="1"/>
              <a:t>Напалеонам</a:t>
            </a:r>
            <a:r>
              <a:rPr lang="ru-RU" dirty="0"/>
              <a:t> у </a:t>
            </a:r>
            <a:r>
              <a:rPr lang="ru-RU" dirty="0" err="1"/>
              <a:t>Італіі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У 1810 году </a:t>
            </a:r>
            <a:r>
              <a:rPr lang="ru-RU" dirty="0" err="1"/>
              <a:t>Агінскі</a:t>
            </a:r>
            <a:r>
              <a:rPr lang="ru-RU" dirty="0"/>
              <a:t> </a:t>
            </a:r>
            <a:r>
              <a:rPr lang="ru-RU" dirty="0" err="1"/>
              <a:t>пераязджае</a:t>
            </a:r>
            <a:r>
              <a:rPr lang="ru-RU" dirty="0"/>
              <a:t> ў </a:t>
            </a:r>
            <a:r>
              <a:rPr lang="ru-RU" dirty="0" err="1"/>
              <a:t>Пецярбург</a:t>
            </a:r>
            <a:r>
              <a:rPr lang="ru-RU" dirty="0"/>
              <a:t> і </a:t>
            </a:r>
            <a:r>
              <a:rPr lang="ru-RU" dirty="0" err="1"/>
              <a:t>становіцца</a:t>
            </a:r>
            <a:r>
              <a:rPr lang="ru-RU" dirty="0"/>
              <a:t> </a:t>
            </a:r>
            <a:r>
              <a:rPr lang="ru-RU" dirty="0" err="1"/>
              <a:t>сенатарам</a:t>
            </a:r>
            <a:r>
              <a:rPr lang="ru-RU" dirty="0"/>
              <a:t> </a:t>
            </a:r>
            <a:r>
              <a:rPr lang="ru-RU" dirty="0" err="1"/>
              <a:t>Расійскай</a:t>
            </a:r>
            <a:r>
              <a:rPr lang="ru-RU" dirty="0"/>
              <a:t> </a:t>
            </a:r>
            <a:r>
              <a:rPr lang="ru-RU" dirty="0" err="1"/>
              <a:t>імперыі</a:t>
            </a:r>
            <a:r>
              <a:rPr lang="ru-RU" dirty="0"/>
              <a:t>, </a:t>
            </a:r>
            <a:r>
              <a:rPr lang="ru-RU" dirty="0" err="1"/>
              <a:t>актыўна</a:t>
            </a:r>
            <a:r>
              <a:rPr lang="ru-RU" dirty="0"/>
              <a:t> </a:t>
            </a:r>
            <a:r>
              <a:rPr lang="ru-RU" dirty="0" err="1"/>
              <a:t>займаецца</a:t>
            </a:r>
            <a:r>
              <a:rPr lang="ru-RU" dirty="0"/>
              <a:t> </a:t>
            </a:r>
            <a:r>
              <a:rPr lang="ru-RU" dirty="0" err="1"/>
              <a:t>палітыкай</a:t>
            </a:r>
            <a:r>
              <a:rPr lang="ru-RU" dirty="0"/>
              <a:t>. У 1810-1812 гадах - </a:t>
            </a:r>
            <a:r>
              <a:rPr lang="ru-RU" dirty="0" err="1"/>
              <a:t>давераная</a:t>
            </a:r>
            <a:r>
              <a:rPr lang="ru-RU" dirty="0"/>
              <a:t> </a:t>
            </a:r>
            <a:r>
              <a:rPr lang="ru-RU" dirty="0" err="1"/>
              <a:t>асоба</a:t>
            </a:r>
            <a:r>
              <a:rPr lang="ru-RU" dirty="0"/>
              <a:t> </a:t>
            </a:r>
            <a:r>
              <a:rPr lang="ru-RU" dirty="0" err="1"/>
              <a:t>імператара</a:t>
            </a:r>
            <a:r>
              <a:rPr lang="ru-RU" dirty="0"/>
              <a:t> </a:t>
            </a:r>
            <a:r>
              <a:rPr lang="ru-RU" dirty="0" err="1"/>
              <a:t>Аляксандра</a:t>
            </a:r>
            <a:r>
              <a:rPr lang="ru-RU" dirty="0"/>
              <a:t> </a:t>
            </a:r>
            <a:r>
              <a:rPr lang="en-US" dirty="0"/>
              <a:t>I. </a:t>
            </a:r>
            <a:r>
              <a:rPr lang="ru-RU" dirty="0" err="1"/>
              <a:t>Прапануе</a:t>
            </a:r>
            <a:r>
              <a:rPr lang="ru-RU" dirty="0"/>
              <a:t> </a:t>
            </a:r>
            <a:r>
              <a:rPr lang="ru-RU" dirty="0" err="1"/>
              <a:t>апошняму</a:t>
            </a:r>
            <a:r>
              <a:rPr lang="ru-RU" dirty="0"/>
              <a:t> </a:t>
            </a:r>
            <a:r>
              <a:rPr lang="ru-RU" dirty="0" err="1"/>
              <a:t>праект</a:t>
            </a:r>
            <a:r>
              <a:rPr lang="ru-RU" dirty="0"/>
              <a:t> </a:t>
            </a:r>
            <a:r>
              <a:rPr lang="ru-RU" dirty="0" err="1"/>
              <a:t>стварэння</a:t>
            </a:r>
            <a:r>
              <a:rPr lang="ru-RU" dirty="0"/>
              <a:t> </a:t>
            </a:r>
            <a:r>
              <a:rPr lang="ru-RU" dirty="0" err="1"/>
              <a:t>Вялікага</a:t>
            </a:r>
            <a:r>
              <a:rPr lang="ru-RU" dirty="0"/>
              <a:t> </a:t>
            </a:r>
            <a:r>
              <a:rPr lang="ru-RU" dirty="0" err="1"/>
              <a:t>княства</a:t>
            </a:r>
            <a:r>
              <a:rPr lang="ru-RU" dirty="0"/>
              <a:t> </a:t>
            </a:r>
            <a:r>
              <a:rPr lang="ru-RU" dirty="0" err="1"/>
              <a:t>Літоўскага</a:t>
            </a:r>
            <a:r>
              <a:rPr lang="ru-RU" dirty="0"/>
              <a:t> ў </a:t>
            </a:r>
            <a:r>
              <a:rPr lang="ru-RU" dirty="0" err="1"/>
              <a:t>складзе</a:t>
            </a:r>
            <a:r>
              <a:rPr lang="ru-RU" dirty="0"/>
              <a:t> </a:t>
            </a:r>
            <a:r>
              <a:rPr lang="ru-RU" dirty="0" err="1"/>
              <a:t>Расійскай</a:t>
            </a:r>
            <a:r>
              <a:rPr lang="ru-RU" dirty="0"/>
              <a:t> </a:t>
            </a:r>
            <a:r>
              <a:rPr lang="ru-RU" dirty="0" err="1"/>
              <a:t>імперыі</a:t>
            </a:r>
            <a:r>
              <a:rPr lang="ru-RU" dirty="0"/>
              <a:t>, </a:t>
            </a:r>
            <a:r>
              <a:rPr lang="ru-RU" dirty="0" err="1"/>
              <a:t>вядомы</a:t>
            </a:r>
            <a:r>
              <a:rPr lang="ru-RU" dirty="0"/>
              <a:t> </a:t>
            </a:r>
            <a:r>
              <a:rPr lang="ru-RU" dirty="0" err="1"/>
              <a:t>пад</a:t>
            </a:r>
            <a:r>
              <a:rPr lang="ru-RU" dirty="0"/>
              <a:t> </a:t>
            </a:r>
            <a:r>
              <a:rPr lang="ru-RU" dirty="0" err="1"/>
              <a:t>назвай</a:t>
            </a:r>
            <a:r>
              <a:rPr lang="ru-RU" dirty="0"/>
              <a:t> План </a:t>
            </a:r>
            <a:r>
              <a:rPr lang="ru-RU" dirty="0" err="1"/>
              <a:t>Агінскага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</a:t>
            </a:r>
            <a:r>
              <a:rPr lang="ru-RU" dirty="0" err="1"/>
              <a:t>аднак</a:t>
            </a:r>
            <a:r>
              <a:rPr lang="ru-RU" dirty="0"/>
              <a:t>, </a:t>
            </a:r>
            <a:r>
              <a:rPr lang="ru-RU" dirty="0" err="1"/>
              <a:t>быў</a:t>
            </a:r>
            <a:r>
              <a:rPr lang="ru-RU" dirty="0"/>
              <a:t> </a:t>
            </a:r>
            <a:r>
              <a:rPr lang="ru-RU" dirty="0" err="1" smtClean="0"/>
              <a:t>адхілены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Ў 1817 </a:t>
            </a:r>
            <a:r>
              <a:rPr lang="ru-RU" dirty="0" err="1"/>
              <a:t>годзе</a:t>
            </a:r>
            <a:r>
              <a:rPr lang="ru-RU" dirty="0"/>
              <a:t> </a:t>
            </a:r>
            <a:r>
              <a:rPr lang="ru-RU" dirty="0" err="1"/>
              <a:t>Агінскі</a:t>
            </a:r>
            <a:r>
              <a:rPr lang="ru-RU" dirty="0"/>
              <a:t> </a:t>
            </a:r>
            <a:r>
              <a:rPr lang="ru-RU" dirty="0" err="1"/>
              <a:t>пераязджае</a:t>
            </a:r>
            <a:r>
              <a:rPr lang="ru-RU" dirty="0"/>
              <a:t> ў </a:t>
            </a:r>
            <a:r>
              <a:rPr lang="ru-RU" dirty="0" err="1" smtClean="0"/>
              <a:t>Вільню</a:t>
            </a:r>
            <a:r>
              <a:rPr lang="ru-RU" dirty="0" smtClean="0"/>
              <a:t>.</a:t>
            </a:r>
            <a:r>
              <a:rPr lang="ru-RU" dirty="0"/>
              <a:t> У 1823 </a:t>
            </a:r>
            <a:r>
              <a:rPr lang="ru-RU" dirty="0" err="1"/>
              <a:t>годзе</a:t>
            </a:r>
            <a:r>
              <a:rPr lang="ru-RU" dirty="0"/>
              <a:t> </a:t>
            </a:r>
            <a:r>
              <a:rPr lang="ru-RU" dirty="0" err="1" smtClean="0"/>
              <a:t>пахіснулася</a:t>
            </a:r>
            <a:r>
              <a:rPr lang="ru-RU" dirty="0" smtClean="0"/>
              <a:t> </a:t>
            </a:r>
            <a:r>
              <a:rPr lang="ru-RU" dirty="0" err="1" smtClean="0"/>
              <a:t>яго</a:t>
            </a:r>
            <a:r>
              <a:rPr lang="ru-RU" dirty="0" smtClean="0"/>
              <a:t> </a:t>
            </a:r>
            <a:r>
              <a:rPr lang="ru-RU" dirty="0" err="1" smtClean="0"/>
              <a:t>здароўе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вымушае</a:t>
            </a:r>
            <a:r>
              <a:rPr lang="ru-RU" dirty="0" smtClean="0"/>
              <a:t> 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пераехаць</a:t>
            </a:r>
            <a:r>
              <a:rPr lang="ru-RU" dirty="0"/>
              <a:t> у </a:t>
            </a:r>
            <a:r>
              <a:rPr lang="ru-RU" dirty="0" err="1"/>
              <a:t>Італію</a:t>
            </a:r>
            <a:r>
              <a:rPr lang="ru-RU" dirty="0"/>
              <a:t>, </a:t>
            </a:r>
            <a:r>
              <a:rPr lang="ru-RU" dirty="0" err="1"/>
              <a:t>дзе</a:t>
            </a:r>
            <a:r>
              <a:rPr lang="ru-RU" dirty="0"/>
              <a:t> </a:t>
            </a:r>
            <a:r>
              <a:rPr lang="ru-RU" dirty="0" err="1"/>
              <a:t>ён</a:t>
            </a:r>
            <a:r>
              <a:rPr lang="ru-RU" dirty="0"/>
              <a:t> </a:t>
            </a:r>
            <a:r>
              <a:rPr lang="ru-RU" dirty="0" err="1"/>
              <a:t>пражыў</a:t>
            </a:r>
            <a:r>
              <a:rPr lang="ru-RU" dirty="0"/>
              <a:t> </a:t>
            </a:r>
            <a:r>
              <a:rPr lang="ru-RU" dirty="0" err="1"/>
              <a:t>апошнія</a:t>
            </a:r>
            <a:r>
              <a:rPr lang="ru-RU" dirty="0"/>
              <a:t> 10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жыцця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Палітычная дзейнасць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57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63762">
        <p14:reveal thruBlk="1" dir="r"/>
      </p:transition>
    </mc:Choice>
    <mc:Fallback>
      <p:transition spd="slow" advTm="637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/>
              <a:t>Кампазітарскі</a:t>
            </a:r>
            <a:r>
              <a:rPr lang="ru-RU" sz="2000" dirty="0"/>
              <a:t> </a:t>
            </a:r>
            <a:r>
              <a:rPr lang="ru-RU" sz="2000" dirty="0" err="1"/>
              <a:t>талент</a:t>
            </a:r>
            <a:r>
              <a:rPr lang="ru-RU" sz="2000" dirty="0"/>
              <a:t> </a:t>
            </a:r>
            <a:r>
              <a:rPr lang="ru-RU" sz="2000" dirty="0" err="1"/>
              <a:t>выявіўся</a:t>
            </a:r>
            <a:r>
              <a:rPr lang="ru-RU" sz="2000" dirty="0"/>
              <a:t> ў </a:t>
            </a:r>
            <a:r>
              <a:rPr lang="ru-RU" sz="2000" dirty="0" err="1"/>
              <a:t>Агінскага</a:t>
            </a:r>
            <a:r>
              <a:rPr lang="ru-RU" sz="2000" dirty="0"/>
              <a:t> ў 1790-я гады. У </a:t>
            </a:r>
            <a:r>
              <a:rPr lang="ru-RU" sz="2000" dirty="0" err="1"/>
              <a:t>гэты</a:t>
            </a:r>
            <a:r>
              <a:rPr lang="ru-RU" sz="2000" dirty="0"/>
              <a:t> </a:t>
            </a:r>
            <a:r>
              <a:rPr lang="ru-RU" sz="2000" dirty="0" err="1"/>
              <a:t>перыяд</a:t>
            </a:r>
            <a:r>
              <a:rPr lang="ru-RU" sz="2000" dirty="0"/>
              <a:t> </a:t>
            </a:r>
            <a:r>
              <a:rPr lang="ru-RU" sz="2000" dirty="0" err="1"/>
              <a:t>ён</a:t>
            </a:r>
            <a:r>
              <a:rPr lang="ru-RU" sz="2000" dirty="0"/>
              <a:t> </a:t>
            </a:r>
            <a:r>
              <a:rPr lang="ru-RU" sz="2000" dirty="0" err="1" smtClean="0"/>
              <a:t>піша</a:t>
            </a:r>
            <a:r>
              <a:rPr lang="ru-RU" sz="2000" dirty="0" smtClean="0"/>
              <a:t> </a:t>
            </a:r>
            <a:r>
              <a:rPr lang="ru-RU" sz="2000" dirty="0" err="1" smtClean="0"/>
              <a:t>шматлікія</a:t>
            </a:r>
            <a:r>
              <a:rPr lang="ru-RU" sz="2000" dirty="0"/>
              <a:t> </a:t>
            </a:r>
            <a:r>
              <a:rPr lang="ru-RU" sz="2000" dirty="0" err="1"/>
              <a:t>баявыя</a:t>
            </a:r>
            <a:r>
              <a:rPr lang="ru-RU" sz="2000" dirty="0"/>
              <a:t> </a:t>
            </a:r>
            <a:r>
              <a:rPr lang="ru-RU" sz="2000" dirty="0" err="1"/>
              <a:t>песні</a:t>
            </a:r>
            <a:r>
              <a:rPr lang="ru-RU" sz="2000" dirty="0"/>
              <a:t>, </a:t>
            </a:r>
            <a:r>
              <a:rPr lang="ru-RU" sz="2000" dirty="0" err="1"/>
              <a:t>маршы</a:t>
            </a:r>
            <a:r>
              <a:rPr lang="ru-RU" sz="2000" dirty="0"/>
              <a:t>, </a:t>
            </a:r>
            <a:r>
              <a:rPr lang="ru-RU" sz="2000" dirty="0" err="1"/>
              <a:t>паланэзы</a:t>
            </a:r>
            <a:r>
              <a:rPr lang="ru-RU" sz="2000" dirty="0"/>
              <a:t>. </a:t>
            </a:r>
            <a:r>
              <a:rPr lang="ru-RU" sz="2000" dirty="0" err="1"/>
              <a:t>Найбольшую</a:t>
            </a:r>
            <a:r>
              <a:rPr lang="ru-RU" sz="2000" dirty="0"/>
              <a:t> </a:t>
            </a:r>
            <a:r>
              <a:rPr lang="ru-RU" sz="2000" dirty="0" err="1"/>
              <a:t>вядомасць</a:t>
            </a:r>
            <a:r>
              <a:rPr lang="ru-RU" sz="2000" dirty="0"/>
              <a:t> </a:t>
            </a:r>
            <a:r>
              <a:rPr lang="ru-RU" sz="2000" dirty="0" err="1" smtClean="0"/>
              <a:t>атрымаў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паланез</a:t>
            </a:r>
            <a:r>
              <a:rPr lang="ru-RU" sz="2000" dirty="0"/>
              <a:t> "</a:t>
            </a:r>
            <a:r>
              <a:rPr lang="ru-RU" sz="2000" dirty="0" err="1"/>
              <a:t>Развітанне</a:t>
            </a:r>
            <a:r>
              <a:rPr lang="ru-RU" sz="2000" dirty="0"/>
              <a:t> з </a:t>
            </a:r>
            <a:r>
              <a:rPr lang="ru-RU" sz="2000" dirty="0" err="1"/>
              <a:t>Радзімай</a:t>
            </a:r>
            <a:r>
              <a:rPr lang="ru-RU" sz="2000" dirty="0"/>
              <a:t>» (польск. </a:t>
            </a:r>
            <a:r>
              <a:rPr lang="en-US" sz="2000" dirty="0" err="1"/>
              <a:t>Pożegnanie</a:t>
            </a:r>
            <a:r>
              <a:rPr lang="en-US" sz="2000" dirty="0"/>
              <a:t> </a:t>
            </a:r>
            <a:r>
              <a:rPr lang="en-US" sz="2000" dirty="0" err="1"/>
              <a:t>Ojczyzny</a:t>
            </a:r>
            <a:r>
              <a:rPr lang="en-US" sz="2000" dirty="0"/>
              <a:t>), </a:t>
            </a:r>
            <a:r>
              <a:rPr lang="ru-RU" sz="2000" dirty="0" err="1"/>
              <a:t>больш</a:t>
            </a:r>
            <a:r>
              <a:rPr lang="ru-RU" sz="2000" dirty="0"/>
              <a:t> </a:t>
            </a:r>
            <a:r>
              <a:rPr lang="ru-RU" sz="2000" dirty="0" err="1" smtClean="0"/>
              <a:t>вядомы</a:t>
            </a:r>
            <a:r>
              <a:rPr lang="ru-RU" sz="2000" dirty="0"/>
              <a:t> </a:t>
            </a:r>
            <a:r>
              <a:rPr lang="ru-RU" sz="2000" dirty="0" smtClean="0"/>
              <a:t>як </a:t>
            </a:r>
            <a:r>
              <a:rPr lang="ru-RU" sz="2000" dirty="0" err="1" smtClean="0"/>
              <a:t>паланэз</a:t>
            </a:r>
            <a:r>
              <a:rPr lang="ru-RU" sz="2000" dirty="0"/>
              <a:t> </a:t>
            </a:r>
            <a:r>
              <a:rPr lang="ru-RU" sz="2000" dirty="0" err="1"/>
              <a:t>Агінскага</a:t>
            </a:r>
            <a:r>
              <a:rPr lang="ru-RU" sz="2000" dirty="0"/>
              <a:t>. </a:t>
            </a:r>
            <a:r>
              <a:rPr lang="ru-RU" sz="2000" dirty="0" err="1"/>
              <a:t>Шэраг</a:t>
            </a:r>
            <a:r>
              <a:rPr lang="ru-RU" sz="2000" dirty="0"/>
              <a:t> </a:t>
            </a:r>
            <a:r>
              <a:rPr lang="ru-RU" sz="2000" dirty="0" err="1"/>
              <a:t>даследчыкаў</a:t>
            </a:r>
            <a:r>
              <a:rPr lang="ru-RU" sz="2000" dirty="0"/>
              <a:t> </a:t>
            </a:r>
            <a:r>
              <a:rPr lang="ru-RU" sz="2000" dirty="0" err="1"/>
              <a:t>таксама</a:t>
            </a:r>
            <a:r>
              <a:rPr lang="ru-RU" sz="2000" dirty="0"/>
              <a:t> </a:t>
            </a:r>
            <a:r>
              <a:rPr lang="ru-RU" sz="2000" dirty="0" err="1"/>
              <a:t>прыпісвае</a:t>
            </a:r>
            <a:r>
              <a:rPr lang="ru-RU" sz="2000" dirty="0"/>
              <a:t> </a:t>
            </a:r>
            <a:r>
              <a:rPr lang="ru-RU" sz="2000" dirty="0" err="1"/>
              <a:t>Агінскаму</a:t>
            </a:r>
            <a:r>
              <a:rPr lang="ru-RU" sz="2000" dirty="0"/>
              <a:t> </a:t>
            </a:r>
            <a:r>
              <a:rPr lang="ru-RU" sz="2000" dirty="0" smtClean="0"/>
              <a:t>музыку </a:t>
            </a:r>
            <a:r>
              <a:rPr lang="ru-RU" sz="2000" dirty="0" err="1" smtClean="0"/>
              <a:t>польскага</a:t>
            </a:r>
            <a:r>
              <a:rPr lang="ru-RU" sz="2000" dirty="0"/>
              <a:t> </a:t>
            </a:r>
            <a:r>
              <a:rPr lang="ru-RU" sz="2000" dirty="0" err="1"/>
              <a:t>гімна</a:t>
            </a:r>
            <a:r>
              <a:rPr lang="ru-RU" sz="2000" dirty="0"/>
              <a:t> </a:t>
            </a:r>
            <a:r>
              <a:rPr lang="en-US" sz="2000" dirty="0" err="1"/>
              <a:t>Jeszcze</a:t>
            </a:r>
            <a:r>
              <a:rPr lang="en-US" sz="2000" dirty="0"/>
              <a:t> </a:t>
            </a:r>
            <a:r>
              <a:rPr lang="en-US" sz="2000" dirty="0" err="1"/>
              <a:t>Polska</a:t>
            </a:r>
            <a:r>
              <a:rPr lang="en-US" sz="2000" dirty="0"/>
              <a:t> </a:t>
            </a:r>
            <a:r>
              <a:rPr lang="en-US" sz="2000" dirty="0" err="1"/>
              <a:t>nie</a:t>
            </a:r>
            <a:r>
              <a:rPr lang="en-US" sz="2000" dirty="0"/>
              <a:t> </a:t>
            </a:r>
            <a:r>
              <a:rPr lang="en-US" sz="2000" dirty="0" err="1"/>
              <a:t>zginęła</a:t>
            </a:r>
            <a:r>
              <a:rPr lang="en-US" sz="2000" dirty="0"/>
              <a:t>. </a:t>
            </a:r>
            <a:r>
              <a:rPr lang="ru-RU" sz="2000" dirty="0" err="1"/>
              <a:t>Творы</a:t>
            </a:r>
            <a:r>
              <a:rPr lang="ru-RU" sz="2000" dirty="0"/>
              <a:t> </a:t>
            </a:r>
            <a:r>
              <a:rPr lang="ru-RU" sz="2000" dirty="0" err="1"/>
              <a:t>Агінскага</a:t>
            </a:r>
            <a:r>
              <a:rPr lang="ru-RU" sz="2000" dirty="0"/>
              <a:t> </a:t>
            </a:r>
            <a:r>
              <a:rPr lang="ru-RU" sz="2000" dirty="0" err="1"/>
              <a:t>набылі</a:t>
            </a:r>
            <a:r>
              <a:rPr lang="ru-RU" sz="2000" dirty="0"/>
              <a:t> </a:t>
            </a:r>
            <a:r>
              <a:rPr lang="ru-RU" sz="2000" dirty="0" err="1" smtClean="0"/>
              <a:t>вялікую</a:t>
            </a:r>
            <a:r>
              <a:rPr lang="ru-RU" sz="2000" dirty="0" smtClean="0"/>
              <a:t> </a:t>
            </a:r>
            <a:r>
              <a:rPr lang="ru-RU" sz="2000" dirty="0" err="1" smtClean="0"/>
              <a:t>папулярнасць</a:t>
            </a:r>
            <a:r>
              <a:rPr lang="ru-RU" sz="2000" dirty="0"/>
              <a:t> у</a:t>
            </a:r>
            <a:r>
              <a:rPr lang="ru-RU" sz="2000" dirty="0" smtClean="0"/>
              <a:t> </a:t>
            </a:r>
            <a:r>
              <a:rPr lang="ru-RU" sz="2000" dirty="0" err="1"/>
              <a:t>ўдзельнікаў</a:t>
            </a:r>
            <a:r>
              <a:rPr lang="ru-RU" sz="2000" dirty="0"/>
              <a:t> </a:t>
            </a:r>
            <a:r>
              <a:rPr lang="ru-RU" sz="2000" dirty="0" err="1"/>
              <a:t>паўстання</a:t>
            </a:r>
            <a:r>
              <a:rPr lang="ru-RU" sz="2000" dirty="0"/>
              <a:t> 1794 года.</a:t>
            </a:r>
            <a:br>
              <a:rPr lang="ru-RU" sz="2000" dirty="0"/>
            </a:br>
            <a:r>
              <a:rPr lang="ru-RU" sz="2000" dirty="0"/>
              <a:t>У </a:t>
            </a:r>
            <a:r>
              <a:rPr lang="ru-RU" sz="2000" dirty="0" err="1"/>
              <a:t>эміграцыі</a:t>
            </a:r>
            <a:r>
              <a:rPr lang="ru-RU" sz="2000" dirty="0"/>
              <a:t> </a:t>
            </a:r>
            <a:r>
              <a:rPr lang="ru-RU" sz="2000" dirty="0" err="1"/>
              <a:t>кампазітар</a:t>
            </a:r>
            <a:r>
              <a:rPr lang="ru-RU" sz="2000" dirty="0"/>
              <a:t> </a:t>
            </a:r>
            <a:r>
              <a:rPr lang="ru-RU" sz="2000" dirty="0" err="1"/>
              <a:t>працягвае</a:t>
            </a:r>
            <a:r>
              <a:rPr lang="ru-RU" sz="2000" dirty="0"/>
              <a:t> сваю </a:t>
            </a:r>
            <a:r>
              <a:rPr lang="ru-RU" sz="2000" dirty="0" err="1"/>
              <a:t>творчую</a:t>
            </a:r>
            <a:r>
              <a:rPr lang="ru-RU" sz="2000" dirty="0"/>
              <a:t> </a:t>
            </a:r>
            <a:r>
              <a:rPr lang="ru-RU" sz="2000" dirty="0" err="1"/>
              <a:t>дзейнасць</a:t>
            </a:r>
            <a:r>
              <a:rPr lang="ru-RU" sz="2000" dirty="0"/>
              <a:t>. З </a:t>
            </a:r>
            <a:r>
              <a:rPr lang="ru-RU" sz="2000" dirty="0" err="1"/>
              <a:t>імем</a:t>
            </a:r>
            <a:r>
              <a:rPr lang="ru-RU" sz="2000" dirty="0"/>
              <a:t> </a:t>
            </a:r>
            <a:r>
              <a:rPr lang="ru-RU" sz="2000" dirty="0" err="1" smtClean="0"/>
              <a:t>Напалеона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звязана</a:t>
            </a:r>
            <a:r>
              <a:rPr lang="ru-RU" sz="2000" dirty="0"/>
              <a:t> </a:t>
            </a:r>
            <a:r>
              <a:rPr lang="ru-RU" sz="2000" dirty="0" err="1"/>
              <a:t>адзіная</a:t>
            </a:r>
            <a:r>
              <a:rPr lang="ru-RU" sz="2000" dirty="0"/>
              <a:t> опера </a:t>
            </a:r>
            <a:r>
              <a:rPr lang="ru-RU" sz="2000" dirty="0" err="1"/>
              <a:t>Агінскага</a:t>
            </a:r>
            <a:r>
              <a:rPr lang="ru-RU" sz="2000" dirty="0"/>
              <a:t> «</a:t>
            </a:r>
            <a:r>
              <a:rPr lang="ru-RU" sz="2000" dirty="0" err="1" smtClean="0"/>
              <a:t>Зяліда</a:t>
            </a:r>
            <a:r>
              <a:rPr lang="ru-RU" sz="2000" dirty="0"/>
              <a:t> і </a:t>
            </a:r>
            <a:r>
              <a:rPr lang="ru-RU" sz="2000" dirty="0" err="1"/>
              <a:t>Валькур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 </a:t>
            </a:r>
            <a:r>
              <a:rPr lang="ru-RU" sz="2000" dirty="0" err="1" smtClean="0"/>
              <a:t>Банапарт</a:t>
            </a:r>
            <a:r>
              <a:rPr lang="ru-RU" sz="2000" dirty="0" smtClean="0"/>
              <a:t> </a:t>
            </a:r>
            <a:r>
              <a:rPr lang="ru-RU" sz="2000" dirty="0"/>
              <a:t> у </a:t>
            </a:r>
            <a:r>
              <a:rPr lang="ru-RU" sz="2000" dirty="0" err="1"/>
              <a:t>Каіры</a:t>
            </a:r>
            <a:r>
              <a:rPr lang="ru-RU" sz="2000" dirty="0"/>
              <a:t>» (1799).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Кампазітар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223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8008">
        <p14:reveal thruBlk="1" dir="r"/>
      </p:transition>
    </mc:Choice>
    <mc:Fallback>
      <p:transition spd="slow" advTm="280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Развітанне</a:t>
            </a:r>
            <a:r>
              <a:rPr lang="ru-RU" dirty="0"/>
              <a:t> з </a:t>
            </a:r>
            <a:r>
              <a:rPr lang="ru-RU" dirty="0" err="1" smtClean="0"/>
              <a:t>радзімай</a:t>
            </a:r>
            <a:r>
              <a:rPr lang="ru-RU" dirty="0" smtClean="0"/>
              <a:t>»</a:t>
            </a:r>
            <a:r>
              <a:rPr lang="ru-RU" dirty="0"/>
              <a:t> (польск. </a:t>
            </a:r>
            <a:r>
              <a:rPr lang="en-US" dirty="0" err="1"/>
              <a:t>Pożegnanie</a:t>
            </a:r>
            <a:r>
              <a:rPr lang="en-US" dirty="0"/>
              <a:t> </a:t>
            </a:r>
            <a:r>
              <a:rPr lang="en-US" dirty="0" err="1"/>
              <a:t>Ojczyzny</a:t>
            </a:r>
            <a:r>
              <a:rPr lang="en-US" dirty="0"/>
              <a:t>), </a:t>
            </a:r>
            <a:r>
              <a:rPr lang="ru-RU" dirty="0"/>
              <a:t>часта  </a:t>
            </a:r>
            <a:r>
              <a:rPr lang="ru-RU" dirty="0" smtClean="0"/>
              <a:t>«</a:t>
            </a:r>
            <a:r>
              <a:rPr lang="ru-RU" dirty="0" err="1" smtClean="0"/>
              <a:t>Паланэз</a:t>
            </a:r>
            <a:r>
              <a:rPr lang="ru-RU" dirty="0"/>
              <a:t> </a:t>
            </a:r>
            <a:r>
              <a:rPr lang="ru-RU" dirty="0" err="1" smtClean="0"/>
              <a:t>Агінскага</a:t>
            </a:r>
            <a:r>
              <a:rPr lang="ru-RU" dirty="0" smtClean="0"/>
              <a:t>»</a:t>
            </a:r>
            <a:r>
              <a:rPr lang="ru-RU" dirty="0"/>
              <a:t> -</a:t>
            </a:r>
            <a:r>
              <a:rPr lang="ru-RU" dirty="0" err="1"/>
              <a:t>паланэз</a:t>
            </a:r>
            <a:r>
              <a:rPr lang="ru-RU" dirty="0"/>
              <a:t> ля </a:t>
            </a:r>
            <a:r>
              <a:rPr lang="ru-RU" dirty="0" err="1"/>
              <a:t>мінор</a:t>
            </a:r>
            <a:r>
              <a:rPr lang="ru-RU" dirty="0"/>
              <a:t>, </a:t>
            </a:r>
            <a:r>
              <a:rPr lang="ru-RU" dirty="0" err="1"/>
              <a:t>напісаны</a:t>
            </a:r>
            <a:r>
              <a:rPr lang="ru-RU" dirty="0"/>
              <a:t> </a:t>
            </a:r>
            <a:r>
              <a:rPr lang="ru-RU" dirty="0" err="1"/>
              <a:t>польскім</a:t>
            </a:r>
            <a:r>
              <a:rPr lang="ru-RU" dirty="0"/>
              <a:t> </a:t>
            </a:r>
            <a:r>
              <a:rPr lang="ru-RU" dirty="0" err="1"/>
              <a:t>кампазітарам</a:t>
            </a:r>
            <a:r>
              <a:rPr lang="ru-RU" dirty="0"/>
              <a:t> </a:t>
            </a:r>
            <a:r>
              <a:rPr lang="ru-RU" dirty="0" err="1"/>
              <a:t>Міхаілам</a:t>
            </a:r>
            <a:r>
              <a:rPr lang="ru-RU" dirty="0"/>
              <a:t> </a:t>
            </a:r>
            <a:r>
              <a:rPr lang="ru-RU" dirty="0" err="1"/>
              <a:t>Агінскім</a:t>
            </a:r>
            <a:r>
              <a:rPr lang="ru-RU" dirty="0"/>
              <a:t> (</a:t>
            </a:r>
            <a:r>
              <a:rPr lang="ru-RU" dirty="0" err="1"/>
              <a:t>літ</a:t>
            </a:r>
            <a:r>
              <a:rPr lang="ru-RU" dirty="0"/>
              <a:t>. </a:t>
            </a:r>
            <a:r>
              <a:rPr lang="en-US" dirty="0" err="1"/>
              <a:t>Mykolas</a:t>
            </a:r>
            <a:r>
              <a:rPr lang="en-US" dirty="0"/>
              <a:t> </a:t>
            </a:r>
            <a:r>
              <a:rPr lang="en-US" dirty="0" err="1"/>
              <a:t>Kleopas</a:t>
            </a:r>
            <a:r>
              <a:rPr lang="en-US" dirty="0"/>
              <a:t> </a:t>
            </a:r>
            <a:r>
              <a:rPr lang="en-US" dirty="0" err="1"/>
              <a:t>Oginskis</a:t>
            </a:r>
            <a:r>
              <a:rPr lang="en-US" dirty="0"/>
              <a:t>, </a:t>
            </a:r>
            <a:r>
              <a:rPr lang="ru-RU" dirty="0" err="1"/>
              <a:t>белору</a:t>
            </a:r>
            <a:r>
              <a:rPr lang="ru-RU" dirty="0"/>
              <a:t>. </a:t>
            </a:r>
            <a:r>
              <a:rPr lang="ru-RU" dirty="0" err="1"/>
              <a:t>Міхал</a:t>
            </a:r>
            <a:r>
              <a:rPr lang="ru-RU" dirty="0"/>
              <a:t> </a:t>
            </a:r>
            <a:r>
              <a:rPr lang="ru-RU" dirty="0" err="1"/>
              <a:t>Клеафас</a:t>
            </a:r>
            <a:r>
              <a:rPr lang="ru-RU" dirty="0"/>
              <a:t> </a:t>
            </a:r>
            <a:r>
              <a:rPr lang="ru-RU" dirty="0" err="1"/>
              <a:t>Агінскі</a:t>
            </a:r>
            <a:r>
              <a:rPr lang="ru-RU" dirty="0"/>
              <a:t>) ў 1794 </a:t>
            </a:r>
            <a:r>
              <a:rPr lang="ru-RU" dirty="0" err="1"/>
              <a:t>годзе</a:t>
            </a:r>
            <a:r>
              <a:rPr lang="ru-RU" dirty="0"/>
              <a:t>. </a:t>
            </a:r>
            <a:r>
              <a:rPr lang="ru-RU" dirty="0" err="1"/>
              <a:t>Адзін</a:t>
            </a:r>
            <a:r>
              <a:rPr lang="ru-RU" dirty="0"/>
              <a:t> з </a:t>
            </a:r>
            <a:r>
              <a:rPr lang="ru-RU" dirty="0" smtClean="0"/>
              <a:t>самых </a:t>
            </a:r>
            <a:r>
              <a:rPr lang="ru-RU" dirty="0" err="1" smtClean="0"/>
              <a:t>вядомых</a:t>
            </a:r>
            <a:r>
              <a:rPr lang="ru-RU" dirty="0"/>
              <a:t> </a:t>
            </a:r>
            <a:r>
              <a:rPr lang="ru-RU" dirty="0" err="1"/>
              <a:t>паланэзаў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Лічыцца</a:t>
            </a:r>
            <a:r>
              <a:rPr lang="ru-RU" dirty="0"/>
              <a:t>, </a:t>
            </a:r>
            <a:r>
              <a:rPr lang="ru-RU" dirty="0" err="1"/>
              <a:t>што</a:t>
            </a:r>
            <a:r>
              <a:rPr lang="ru-RU" dirty="0"/>
              <a:t> </a:t>
            </a:r>
            <a:r>
              <a:rPr lang="ru-RU" dirty="0" err="1"/>
              <a:t>Агінскі</a:t>
            </a:r>
            <a:r>
              <a:rPr lang="ru-RU" dirty="0"/>
              <a:t> </a:t>
            </a:r>
            <a:r>
              <a:rPr lang="ru-RU" dirty="0" err="1"/>
              <a:t>напісаў</a:t>
            </a:r>
            <a:r>
              <a:rPr lang="ru-RU" dirty="0"/>
              <a:t> </a:t>
            </a:r>
            <a:r>
              <a:rPr lang="ru-RU" dirty="0" err="1"/>
              <a:t>паланэз</a:t>
            </a:r>
            <a:r>
              <a:rPr lang="ru-RU" dirty="0"/>
              <a:t>, </a:t>
            </a:r>
            <a:r>
              <a:rPr lang="ru-RU" dirty="0" err="1"/>
              <a:t>пакідаючы</a:t>
            </a:r>
            <a:r>
              <a:rPr lang="ru-RU" dirty="0"/>
              <a:t> </a:t>
            </a:r>
            <a:r>
              <a:rPr lang="ru-RU" dirty="0" err="1"/>
              <a:t>Польшчу</a:t>
            </a:r>
            <a:r>
              <a:rPr lang="ru-RU" dirty="0"/>
              <a:t> </a:t>
            </a:r>
            <a:r>
              <a:rPr lang="ru-RU" dirty="0" err="1"/>
              <a:t>пасля</a:t>
            </a:r>
            <a:r>
              <a:rPr lang="ru-RU" dirty="0"/>
              <a:t> </a:t>
            </a:r>
            <a:r>
              <a:rPr lang="ru-RU" dirty="0" err="1" smtClean="0"/>
              <a:t>падаўлення</a:t>
            </a:r>
            <a:r>
              <a:rPr lang="ru-RU" dirty="0" smtClean="0"/>
              <a:t> </a:t>
            </a:r>
            <a:r>
              <a:rPr lang="ru-RU" dirty="0" err="1" smtClean="0"/>
              <a:t>паўстання</a:t>
            </a:r>
            <a:r>
              <a:rPr lang="ru-RU" dirty="0"/>
              <a:t> </a:t>
            </a:r>
            <a:r>
              <a:rPr lang="ru-RU" dirty="0" err="1"/>
              <a:t>Касцюшкі</a:t>
            </a:r>
            <a:r>
              <a:rPr lang="ru-RU" dirty="0"/>
              <a:t>, у </a:t>
            </a:r>
            <a:r>
              <a:rPr lang="ru-RU" dirty="0" err="1"/>
              <a:t>якім</a:t>
            </a:r>
            <a:r>
              <a:rPr lang="ru-RU" dirty="0"/>
              <a:t> </a:t>
            </a:r>
            <a:r>
              <a:rPr lang="ru-RU" dirty="0" err="1"/>
              <a:t>ён</a:t>
            </a:r>
            <a:r>
              <a:rPr lang="ru-RU" dirty="0"/>
              <a:t> </a:t>
            </a:r>
            <a:r>
              <a:rPr lang="ru-RU" dirty="0" err="1"/>
              <a:t>прымаў</a:t>
            </a:r>
            <a:r>
              <a:rPr lang="ru-RU" dirty="0"/>
              <a:t> </a:t>
            </a:r>
            <a:r>
              <a:rPr lang="ru-RU" dirty="0" err="1"/>
              <a:t>удзел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Першапачаткова</a:t>
            </a:r>
            <a:r>
              <a:rPr lang="ru-RU" dirty="0"/>
              <a:t> </a:t>
            </a:r>
            <a:r>
              <a:rPr lang="ru-RU" dirty="0" err="1"/>
              <a:t>напісаны</a:t>
            </a:r>
            <a:r>
              <a:rPr lang="ru-RU" dirty="0"/>
              <a:t> для </a:t>
            </a:r>
            <a:r>
              <a:rPr lang="ru-RU" dirty="0" err="1"/>
              <a:t>клавіра</a:t>
            </a:r>
            <a:r>
              <a:rPr lang="ru-RU" dirty="0"/>
              <a:t>, </a:t>
            </a:r>
            <a:r>
              <a:rPr lang="ru-RU" dirty="0" err="1"/>
              <a:t>існуюць</a:t>
            </a:r>
            <a:r>
              <a:rPr lang="ru-RU" dirty="0"/>
              <a:t> </a:t>
            </a:r>
            <a:r>
              <a:rPr lang="ru-RU" dirty="0" err="1"/>
              <a:t>перакладання</a:t>
            </a:r>
            <a:r>
              <a:rPr lang="ru-RU" dirty="0"/>
              <a:t> для </a:t>
            </a:r>
            <a:r>
              <a:rPr lang="ru-RU" dirty="0" smtClean="0"/>
              <a:t>розных </a:t>
            </a:r>
            <a:r>
              <a:rPr lang="ru-RU" dirty="0" err="1" smtClean="0"/>
              <a:t>інструментаў</a:t>
            </a:r>
            <a:r>
              <a:rPr lang="ru-RU" dirty="0" smtClean="0"/>
              <a:t> </a:t>
            </a:r>
            <a:r>
              <a:rPr lang="ru-RU" dirty="0"/>
              <a:t>і </a:t>
            </a:r>
            <a:r>
              <a:rPr lang="ru-RU" dirty="0" err="1"/>
              <a:t>аркестроўка</a:t>
            </a:r>
            <a:r>
              <a:rPr lang="ru-RU" dirty="0"/>
              <a:t>. </a:t>
            </a:r>
            <a:r>
              <a:rPr lang="ru-RU" dirty="0" err="1"/>
              <a:t>Паланэз</a:t>
            </a:r>
            <a:r>
              <a:rPr lang="ru-RU" dirty="0"/>
              <a:t> </a:t>
            </a:r>
            <a:r>
              <a:rPr lang="ru-RU" dirty="0" err="1"/>
              <a:t>запісаны</a:t>
            </a:r>
            <a:r>
              <a:rPr lang="ru-RU" dirty="0"/>
              <a:t> </a:t>
            </a:r>
            <a:r>
              <a:rPr lang="ru-RU" dirty="0" err="1"/>
              <a:t>шэрагам</a:t>
            </a:r>
            <a:r>
              <a:rPr lang="ru-RU" dirty="0"/>
              <a:t> </a:t>
            </a:r>
            <a:r>
              <a:rPr lang="ru-RU" dirty="0" err="1"/>
              <a:t>вядомых</a:t>
            </a:r>
            <a:r>
              <a:rPr lang="ru-RU" dirty="0"/>
              <a:t> </a:t>
            </a:r>
            <a:r>
              <a:rPr lang="ru-RU" dirty="0" err="1"/>
              <a:t>выканаўцаў</a:t>
            </a:r>
            <a:r>
              <a:rPr lang="ru-RU" dirty="0"/>
              <a:t>, у </a:t>
            </a:r>
            <a:r>
              <a:rPr lang="ru-RU" dirty="0" err="1"/>
              <a:t>тым</a:t>
            </a:r>
            <a:r>
              <a:rPr lang="ru-RU" dirty="0"/>
              <a:t> </a:t>
            </a:r>
            <a:r>
              <a:rPr lang="ru-RU" dirty="0" err="1"/>
              <a:t>ліку</a:t>
            </a:r>
            <a:r>
              <a:rPr lang="ru-RU" dirty="0"/>
              <a:t> </a:t>
            </a:r>
            <a:r>
              <a:rPr lang="ru-RU" dirty="0" err="1"/>
              <a:t>Вандай</a:t>
            </a:r>
            <a:r>
              <a:rPr lang="ru-RU" dirty="0"/>
              <a:t> </a:t>
            </a:r>
            <a:r>
              <a:rPr lang="ru-RU" dirty="0" err="1" smtClean="0"/>
              <a:t>Ландоўскай</a:t>
            </a:r>
            <a:r>
              <a:rPr lang="ru-RU" dirty="0"/>
              <a:t> (на </a:t>
            </a:r>
            <a:r>
              <a:rPr lang="ru-RU" dirty="0" err="1"/>
              <a:t>клавесіне</a:t>
            </a:r>
            <a:r>
              <a:rPr lang="ru-RU" dirty="0"/>
              <a:t>). </a:t>
            </a:r>
            <a:r>
              <a:rPr lang="ru-RU" dirty="0" err="1"/>
              <a:t>Беларускі</a:t>
            </a:r>
            <a:r>
              <a:rPr lang="ru-RU" dirty="0"/>
              <a:t> </a:t>
            </a:r>
            <a:r>
              <a:rPr lang="ru-RU" dirty="0" err="1" smtClean="0"/>
              <a:t>Дзяржаўны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ансамбль "</a:t>
            </a:r>
            <a:r>
              <a:rPr lang="ru-RU" dirty="0" err="1"/>
              <a:t>Песняры</a:t>
            </a:r>
            <a:r>
              <a:rPr lang="ru-RU" dirty="0"/>
              <a:t>" </a:t>
            </a:r>
            <a:r>
              <a:rPr lang="ru-RU" dirty="0" err="1"/>
              <a:t>выконвае</a:t>
            </a:r>
            <a:r>
              <a:rPr lang="ru-RU" dirty="0"/>
              <a:t> </a:t>
            </a:r>
            <a:r>
              <a:rPr lang="ru-RU" dirty="0" err="1"/>
              <a:t>паланэз</a:t>
            </a:r>
            <a:r>
              <a:rPr lang="ru-RU" dirty="0"/>
              <a:t> </a:t>
            </a:r>
            <a:r>
              <a:rPr lang="ru-RU" dirty="0" err="1"/>
              <a:t>Агінскага</a:t>
            </a:r>
            <a:r>
              <a:rPr lang="ru-RU" dirty="0"/>
              <a:t> з </a:t>
            </a:r>
            <a:r>
              <a:rPr lang="ru-RU" dirty="0" err="1"/>
              <a:t>тэкстам</a:t>
            </a:r>
            <a:r>
              <a:rPr lang="ru-RU" dirty="0"/>
              <a:t>, </a:t>
            </a:r>
            <a:r>
              <a:rPr lang="ru-RU" dirty="0" err="1"/>
              <a:t>напісаным</a:t>
            </a:r>
            <a:r>
              <a:rPr lang="ru-RU" dirty="0"/>
              <a:t> </a:t>
            </a:r>
            <a:r>
              <a:rPr lang="ru-RU" dirty="0" err="1"/>
              <a:t>кіраўніком</a:t>
            </a:r>
            <a:r>
              <a:rPr lang="ru-RU" dirty="0"/>
              <a:t> </a:t>
            </a:r>
            <a:r>
              <a:rPr lang="ru-RU" dirty="0" err="1" smtClean="0"/>
              <a:t>калектыву</a:t>
            </a:r>
            <a:r>
              <a:rPr lang="ru-RU" dirty="0" smtClean="0"/>
              <a:t> </a:t>
            </a:r>
            <a:r>
              <a:rPr lang="ru-RU" dirty="0" err="1" smtClean="0"/>
              <a:t>Вячаславам</a:t>
            </a:r>
            <a:r>
              <a:rPr lang="ru-RU" dirty="0"/>
              <a:t> </a:t>
            </a:r>
            <a:r>
              <a:rPr lang="ru-RU" dirty="0" err="1"/>
              <a:t>Шарапавым</a:t>
            </a:r>
            <a:r>
              <a:rPr lang="ru-RU" dirty="0"/>
              <a:t> 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Паланэз</a:t>
            </a:r>
            <a:r>
              <a:rPr lang="ru-RU" dirty="0"/>
              <a:t> </a:t>
            </a:r>
            <a:r>
              <a:rPr lang="ru-RU" dirty="0" err="1"/>
              <a:t>Агінскага</a:t>
            </a:r>
            <a:r>
              <a:rPr lang="ru-RU" dirty="0"/>
              <a:t>" </a:t>
            </a:r>
            <a:r>
              <a:rPr lang="ru-RU" dirty="0" err="1"/>
              <a:t>даў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 </a:t>
            </a:r>
            <a:r>
              <a:rPr lang="ru-RU" dirty="0" err="1" smtClean="0"/>
              <a:t>аднайменнаму</a:t>
            </a:r>
            <a:r>
              <a:rPr lang="ru-RU" dirty="0" smtClean="0"/>
              <a:t> </a:t>
            </a:r>
            <a:r>
              <a:rPr lang="ru-RU" dirty="0" err="1" smtClean="0"/>
              <a:t>фільму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/>
              <a:t>аднайменнай</a:t>
            </a:r>
            <a:r>
              <a:rPr lang="ru-RU" dirty="0"/>
              <a:t> </a:t>
            </a:r>
            <a:r>
              <a:rPr lang="ru-RU" dirty="0" err="1"/>
              <a:t>п'есе</a:t>
            </a:r>
            <a:r>
              <a:rPr lang="ru-RU" dirty="0"/>
              <a:t> </a:t>
            </a:r>
            <a:r>
              <a:rPr lang="ru-RU" dirty="0" err="1" smtClean="0"/>
              <a:t>Мікалая</a:t>
            </a:r>
            <a:r>
              <a:rPr lang="ru-RU" dirty="0" smtClean="0"/>
              <a:t> </a:t>
            </a:r>
            <a:r>
              <a:rPr lang="ru-RU" dirty="0" err="1" smtClean="0"/>
              <a:t>Каляды</a:t>
            </a:r>
            <a:r>
              <a:rPr lang="ru-RU" dirty="0"/>
              <a:t> і </a:t>
            </a:r>
            <a:r>
              <a:rPr lang="ru-RU" dirty="0" err="1"/>
              <a:t>фірменнага</a:t>
            </a:r>
            <a:r>
              <a:rPr lang="ru-RU" dirty="0"/>
              <a:t> </a:t>
            </a:r>
            <a:r>
              <a:rPr lang="ru-RU" dirty="0" err="1"/>
              <a:t>цягніка</a:t>
            </a:r>
            <a:r>
              <a:rPr lang="ru-RU" dirty="0"/>
              <a:t> «</a:t>
            </a:r>
            <a:r>
              <a:rPr lang="ru-RU" dirty="0" err="1"/>
              <a:t>Паланэз</a:t>
            </a:r>
            <a:r>
              <a:rPr lang="ru-RU" dirty="0"/>
              <a:t>» </a:t>
            </a:r>
            <a:r>
              <a:rPr lang="ru-RU" dirty="0" smtClean="0"/>
              <a:t>.</a:t>
            </a:r>
            <a:r>
              <a:rPr lang="ru-RU" dirty="0"/>
              <a:t> У </a:t>
            </a:r>
            <a:r>
              <a:rPr lang="ru-RU" dirty="0" err="1"/>
              <a:t>маскоўскім</a:t>
            </a:r>
            <a:r>
              <a:rPr lang="ru-RU" dirty="0"/>
              <a:t> </a:t>
            </a:r>
            <a:r>
              <a:rPr lang="ru-RU" dirty="0" err="1"/>
              <a:t>метрапалітэне</a:t>
            </a:r>
            <a:r>
              <a:rPr lang="ru-RU" dirty="0"/>
              <a:t> </a:t>
            </a:r>
            <a:r>
              <a:rPr lang="ru-RU" dirty="0" err="1"/>
              <a:t>пачатковыя</a:t>
            </a:r>
            <a:r>
              <a:rPr lang="ru-RU" dirty="0"/>
              <a:t> такты  </a:t>
            </a:r>
            <a:r>
              <a:rPr lang="ru-RU" dirty="0" smtClean="0"/>
              <a:t>«</a:t>
            </a:r>
            <a:r>
              <a:rPr lang="ru-RU" dirty="0" err="1" smtClean="0"/>
              <a:t>Паланезу</a:t>
            </a:r>
            <a:r>
              <a:rPr lang="ru-RU" dirty="0"/>
              <a:t> </a:t>
            </a:r>
            <a:r>
              <a:rPr lang="ru-RU" dirty="0" err="1"/>
              <a:t>Агінскага</a:t>
            </a:r>
            <a:r>
              <a:rPr lang="ru-RU" dirty="0"/>
              <a:t> </a:t>
            </a:r>
            <a:r>
              <a:rPr lang="ru-RU" dirty="0" smtClean="0"/>
              <a:t>» </a:t>
            </a:r>
            <a:r>
              <a:rPr lang="ru-RU" dirty="0" err="1" smtClean="0"/>
              <a:t>гучаць</a:t>
            </a:r>
            <a:r>
              <a:rPr lang="ru-RU" dirty="0"/>
              <a:t> </a:t>
            </a:r>
            <a:r>
              <a:rPr lang="ru-RU" dirty="0" err="1" smtClean="0"/>
              <a:t>пры</a:t>
            </a:r>
            <a:r>
              <a:rPr lang="ru-RU" dirty="0" smtClean="0"/>
              <a:t> </a:t>
            </a:r>
            <a:r>
              <a:rPr lang="ru-RU" dirty="0" err="1" smtClean="0"/>
              <a:t>спробе</a:t>
            </a:r>
            <a:r>
              <a:rPr lang="ru-RU" dirty="0"/>
              <a:t> </a:t>
            </a:r>
            <a:r>
              <a:rPr lang="ru-RU" dirty="0" err="1"/>
              <a:t>неаплачанага</a:t>
            </a:r>
            <a:r>
              <a:rPr lang="ru-RU" dirty="0"/>
              <a:t> </a:t>
            </a:r>
            <a:r>
              <a:rPr lang="ru-RU" dirty="0" err="1"/>
              <a:t>праходу</a:t>
            </a:r>
            <a:r>
              <a:rPr lang="ru-RU" dirty="0"/>
              <a:t> </a:t>
            </a:r>
            <a:r>
              <a:rPr lang="ru-RU" dirty="0" err="1"/>
              <a:t>праз</a:t>
            </a:r>
            <a:r>
              <a:rPr lang="ru-RU" dirty="0"/>
              <a:t> </a:t>
            </a:r>
            <a:r>
              <a:rPr lang="ru-RU" dirty="0" err="1"/>
              <a:t>турнікеты</a:t>
            </a:r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«Паланэз Агінскага»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61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47224">
        <p14:reveal thruBlk="1" dir="r"/>
      </p:transition>
    </mc:Choice>
    <mc:Fallback>
      <p:transition spd="slow" advTm="472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 1994 </a:t>
            </a:r>
            <a:r>
              <a:rPr lang="ru-RU" dirty="0" err="1"/>
              <a:t>годзе</a:t>
            </a:r>
            <a:r>
              <a:rPr lang="ru-RU" dirty="0"/>
              <a:t> была </a:t>
            </a:r>
            <a:r>
              <a:rPr lang="ru-RU" dirty="0" err="1" smtClean="0"/>
              <a:t>выпушчана</a:t>
            </a:r>
            <a:r>
              <a:rPr lang="ru-RU" dirty="0"/>
              <a:t> </a:t>
            </a:r>
            <a:r>
              <a:rPr lang="ru-RU" dirty="0" err="1"/>
              <a:t>паштовая</a:t>
            </a:r>
            <a:r>
              <a:rPr lang="ru-RU" dirty="0"/>
              <a:t> марка </a:t>
            </a:r>
            <a:r>
              <a:rPr lang="ru-RU" dirty="0" err="1"/>
              <a:t>Беларусі</a:t>
            </a:r>
            <a:r>
              <a:rPr lang="ru-RU" dirty="0"/>
              <a:t>, </a:t>
            </a:r>
            <a:r>
              <a:rPr lang="ru-RU" dirty="0" err="1"/>
              <a:t>прысвечаная</a:t>
            </a:r>
            <a:r>
              <a:rPr lang="ru-RU" dirty="0"/>
              <a:t> </a:t>
            </a:r>
            <a:r>
              <a:rPr lang="ru-RU" dirty="0" err="1"/>
              <a:t>Агінскаму</a:t>
            </a:r>
            <a:r>
              <a:rPr lang="ru-RU" dirty="0"/>
              <a:t>.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2011 год </a:t>
            </a:r>
            <a:r>
              <a:rPr lang="ru-RU" dirty="0" err="1"/>
              <a:t>Нацыянальны</a:t>
            </a:r>
            <a:r>
              <a:rPr lang="ru-RU" dirty="0"/>
              <a:t> банк </a:t>
            </a:r>
            <a:r>
              <a:rPr lang="ru-RU" dirty="0" err="1"/>
              <a:t>Рэспублікі</a:t>
            </a:r>
            <a:r>
              <a:rPr lang="ru-RU" dirty="0"/>
              <a:t> Беларусь </a:t>
            </a:r>
            <a:r>
              <a:rPr lang="ru-RU" dirty="0" err="1"/>
              <a:t>выпусціў</a:t>
            </a:r>
            <a:r>
              <a:rPr lang="ru-RU" dirty="0"/>
              <a:t> </a:t>
            </a:r>
            <a:r>
              <a:rPr lang="ru-RU" dirty="0" err="1"/>
              <a:t>залатую</a:t>
            </a:r>
            <a:r>
              <a:rPr lang="ru-RU" dirty="0"/>
              <a:t> </a:t>
            </a:r>
            <a:r>
              <a:rPr lang="ru-RU" dirty="0" err="1" smtClean="0"/>
              <a:t>манету</a:t>
            </a:r>
            <a:r>
              <a:rPr lang="ru-RU" dirty="0" smtClean="0"/>
              <a:t> «</a:t>
            </a:r>
            <a:r>
              <a:rPr lang="ru-RU" dirty="0" err="1"/>
              <a:t>Міхаіл</a:t>
            </a:r>
            <a:r>
              <a:rPr lang="ru-RU" dirty="0"/>
              <a:t> </a:t>
            </a:r>
            <a:r>
              <a:rPr lang="ru-RU" dirty="0" err="1"/>
              <a:t>Клеафас</a:t>
            </a:r>
            <a:r>
              <a:rPr lang="ru-RU" dirty="0"/>
              <a:t> </a:t>
            </a:r>
            <a:r>
              <a:rPr lang="ru-RU" dirty="0" err="1"/>
              <a:t>Агінскі</a:t>
            </a:r>
            <a:r>
              <a:rPr lang="ru-RU" dirty="0"/>
              <a:t>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Памяць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072" y="4981575"/>
            <a:ext cx="1688976" cy="166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332" y="2420888"/>
            <a:ext cx="2377619" cy="172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667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9461">
        <p14:reveal thruBlk="1" dir="r"/>
      </p:transition>
    </mc:Choice>
    <mc:Fallback>
      <p:transition spd="slow" advTm="94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М. К. </a:t>
            </a:r>
            <a:r>
              <a:rPr lang="ru-RU" dirty="0" err="1" smtClean="0"/>
              <a:t>Агінскі</a:t>
            </a:r>
            <a:r>
              <a:rPr lang="ru-RU" dirty="0"/>
              <a:t> </a:t>
            </a:r>
            <a:r>
              <a:rPr lang="ru-RU" dirty="0" err="1" smtClean="0"/>
              <a:t>належыў</a:t>
            </a:r>
            <a:r>
              <a:rPr lang="ru-RU" dirty="0" smtClean="0"/>
              <a:t> </a:t>
            </a:r>
            <a:r>
              <a:rPr lang="ru-RU" dirty="0"/>
              <a:t>да </a:t>
            </a:r>
            <a:r>
              <a:rPr lang="ru-RU" dirty="0" err="1" smtClean="0"/>
              <a:t>старадаўняга</a:t>
            </a:r>
            <a:r>
              <a:rPr lang="ru-RU" dirty="0"/>
              <a:t> </a:t>
            </a:r>
            <a:r>
              <a:rPr lang="ru-RU" dirty="0" err="1" smtClean="0"/>
              <a:t>княжацкага</a:t>
            </a:r>
            <a:r>
              <a:rPr lang="ru-RU" dirty="0"/>
              <a:t> роду, 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які</a:t>
            </a:r>
            <a:r>
              <a:rPr lang="ru-RU" dirty="0"/>
              <a:t> </a:t>
            </a:r>
            <a:r>
              <a:rPr lang="ru-RU" dirty="0" err="1"/>
              <a:t>карыстаўся</a:t>
            </a:r>
            <a:r>
              <a:rPr lang="ru-RU" dirty="0"/>
              <a:t> </a:t>
            </a:r>
            <a:r>
              <a:rPr lang="ru-RU" dirty="0" err="1" smtClean="0"/>
              <a:t>ўласным</a:t>
            </a:r>
            <a:r>
              <a:rPr lang="ru-RU" dirty="0" smtClean="0"/>
              <a:t> гербам</a:t>
            </a:r>
            <a:r>
              <a:rPr lang="ru-RU" dirty="0"/>
              <a:t> "</a:t>
            </a:r>
            <a:r>
              <a:rPr lang="ru-RU" dirty="0" err="1"/>
              <a:t>Аг</a:t>
            </a:r>
            <a:r>
              <a:rPr lang="en-US" dirty="0" err="1"/>
              <a:t>i</a:t>
            </a:r>
            <a:r>
              <a:rPr lang="ru-RU" dirty="0" err="1"/>
              <a:t>нец</a:t>
            </a:r>
            <a:r>
              <a:rPr lang="ru-RU" dirty="0"/>
              <a:t>". </a:t>
            </a:r>
            <a:r>
              <a:rPr lang="ru-RU" dirty="0" err="1"/>
              <a:t>Прозвішча</a:t>
            </a:r>
            <a:r>
              <a:rPr lang="ru-RU" dirty="0"/>
              <a:t> </a:t>
            </a:r>
            <a:r>
              <a:rPr lang="ru-RU" dirty="0" err="1" smtClean="0"/>
              <a:t>сваё</a:t>
            </a:r>
            <a:r>
              <a:rPr lang="ru-RU" dirty="0"/>
              <a:t> род </a:t>
            </a:r>
            <a:r>
              <a:rPr lang="ru-RU" dirty="0" err="1"/>
              <a:t>атрымаў</a:t>
            </a:r>
            <a:r>
              <a:rPr lang="ru-RU" dirty="0"/>
              <a:t> ад </a:t>
            </a:r>
            <a:r>
              <a:rPr lang="ru-RU" dirty="0" err="1"/>
              <a:t>назвы</a:t>
            </a:r>
            <a:r>
              <a:rPr lang="ru-RU" dirty="0"/>
              <a:t> </a:t>
            </a:r>
            <a:r>
              <a:rPr lang="ru-RU" dirty="0" err="1" smtClean="0"/>
              <a:t>маёнтка</a:t>
            </a:r>
            <a:r>
              <a:rPr lang="ru-RU" dirty="0"/>
              <a:t> </a:t>
            </a:r>
            <a:r>
              <a:rPr lang="ru-RU" dirty="0" err="1" smtClean="0"/>
              <a:t>Агінты</a:t>
            </a:r>
            <a:r>
              <a:rPr lang="ru-RU" dirty="0"/>
              <a:t> (</a:t>
            </a:r>
            <a:r>
              <a:rPr lang="ru-RU" dirty="0" err="1"/>
              <a:t>Літва</a:t>
            </a:r>
            <a:r>
              <a:rPr lang="ru-RU" dirty="0" smtClean="0"/>
              <a:t>). </a:t>
            </a:r>
            <a:r>
              <a:rPr lang="ru-RU" dirty="0" err="1" smtClean="0"/>
              <a:t>Нарадзіўся</a:t>
            </a:r>
            <a:r>
              <a:rPr lang="ru-RU" dirty="0" smtClean="0"/>
              <a:t> </a:t>
            </a:r>
            <a:r>
              <a:rPr lang="ru-RU" dirty="0" err="1" smtClean="0"/>
              <a:t>Міхаіл</a:t>
            </a:r>
            <a:r>
              <a:rPr lang="ru-RU" dirty="0" smtClean="0"/>
              <a:t> 25 </a:t>
            </a:r>
            <a:r>
              <a:rPr lang="ru-RU" dirty="0" err="1" smtClean="0"/>
              <a:t>верасня</a:t>
            </a:r>
            <a:r>
              <a:rPr lang="ru-RU" dirty="0" smtClean="0"/>
              <a:t> 1765 г. </a:t>
            </a:r>
            <a:r>
              <a:rPr lang="ru-RU" dirty="0" err="1" smtClean="0"/>
              <a:t>Пры</a:t>
            </a:r>
            <a:r>
              <a:rPr lang="ru-RU" dirty="0"/>
              <a:t> </a:t>
            </a:r>
            <a:r>
              <a:rPr lang="ru-RU" dirty="0" err="1" smtClean="0"/>
              <a:t>хрышчэнні</a:t>
            </a:r>
            <a:r>
              <a:rPr lang="ru-RU" dirty="0" smtClean="0"/>
              <a:t> яму</a:t>
            </a:r>
            <a:r>
              <a:rPr lang="ru-RU" dirty="0"/>
              <a:t> </a:t>
            </a:r>
            <a:r>
              <a:rPr lang="ru-RU" dirty="0" err="1"/>
              <a:t>далі</a:t>
            </a:r>
            <a:r>
              <a:rPr lang="ru-RU" dirty="0"/>
              <a:t> </a:t>
            </a:r>
            <a:r>
              <a:rPr lang="ru-RU" dirty="0" err="1"/>
              <a:t>пышнае</a:t>
            </a:r>
            <a:r>
              <a:rPr lang="ru-RU" dirty="0"/>
              <a:t> </a:t>
            </a:r>
            <a:r>
              <a:rPr lang="ru-RU" dirty="0" err="1"/>
              <a:t>імя</a:t>
            </a: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dirty="0" err="1" smtClean="0"/>
              <a:t>Клеафас</a:t>
            </a:r>
            <a:r>
              <a:rPr lang="ru-RU" dirty="0"/>
              <a:t> </a:t>
            </a:r>
            <a:r>
              <a:rPr lang="ru-RU" dirty="0" err="1"/>
              <a:t>Міхаіл</a:t>
            </a:r>
            <a:r>
              <a:rPr lang="ru-RU" dirty="0"/>
              <a:t> </a:t>
            </a:r>
            <a:r>
              <a:rPr lang="ru-RU" dirty="0" err="1"/>
              <a:t>Францішак</a:t>
            </a:r>
            <a:r>
              <a:rPr lang="ru-RU" dirty="0"/>
              <a:t> </a:t>
            </a:r>
            <a:r>
              <a:rPr lang="ru-RU" dirty="0" err="1"/>
              <a:t>Фелікс</a:t>
            </a:r>
            <a:r>
              <a:rPr lang="ru-RU" dirty="0"/>
              <a:t> </a:t>
            </a:r>
            <a:r>
              <a:rPr lang="ru-RU" dirty="0" err="1"/>
              <a:t>Антоній</a:t>
            </a:r>
            <a:r>
              <a:rPr lang="ru-RU" dirty="0"/>
              <a:t> </a:t>
            </a:r>
            <a:r>
              <a:rPr lang="ru-RU" dirty="0" err="1" smtClean="0"/>
              <a:t>Ігнат</a:t>
            </a:r>
            <a:r>
              <a:rPr lang="ru-RU" dirty="0" smtClean="0"/>
              <a:t> </a:t>
            </a:r>
            <a:r>
              <a:rPr lang="ru-RU" dirty="0" err="1" smtClean="0"/>
              <a:t>Юзэф</a:t>
            </a:r>
            <a:r>
              <a:rPr lang="ru-RU" dirty="0"/>
              <a:t> </a:t>
            </a:r>
            <a:r>
              <a:rPr lang="ru-RU" dirty="0" err="1" smtClean="0"/>
              <a:t>Тадэвуш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Прозвішча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5713" y="404664"/>
            <a:ext cx="1847106" cy="242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205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6048">
        <p14:reveal thruBlk="1" dir="r"/>
      </p:transition>
    </mc:Choice>
    <mc:Fallback>
      <p:transition spd="slow" advTm="160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Калі</a:t>
            </a:r>
            <a:r>
              <a:rPr lang="ru-RU" dirty="0"/>
              <a:t> </a:t>
            </a:r>
            <a:r>
              <a:rPr lang="ru-RU" dirty="0" err="1"/>
              <a:t>хлопчыку</a:t>
            </a:r>
            <a:r>
              <a:rPr lang="ru-RU" dirty="0"/>
              <a:t> было </a:t>
            </a:r>
            <a:r>
              <a:rPr lang="ru-RU" dirty="0" err="1"/>
              <a:t>чатыры</a:t>
            </a:r>
            <a:r>
              <a:rPr lang="ru-RU" dirty="0"/>
              <a:t> гады, </a:t>
            </a:r>
            <a:r>
              <a:rPr lang="ru-RU" dirty="0" err="1"/>
              <a:t>ён</a:t>
            </a:r>
            <a:r>
              <a:rPr lang="ru-RU" dirty="0"/>
              <a:t> </a:t>
            </a:r>
            <a:r>
              <a:rPr lang="ru-RU" dirty="0" err="1"/>
              <a:t>вельмі</a:t>
            </a:r>
            <a:r>
              <a:rPr lang="ru-RU" dirty="0"/>
              <a:t> </a:t>
            </a:r>
            <a:r>
              <a:rPr lang="ru-RU" dirty="0" err="1"/>
              <a:t>спадабаўся</a:t>
            </a:r>
            <a:r>
              <a:rPr lang="ru-RU" dirty="0"/>
              <a:t> </a:t>
            </a:r>
            <a:r>
              <a:rPr lang="ru-RU" dirty="0" err="1"/>
              <a:t>каралю</a:t>
            </a:r>
            <a:r>
              <a:rPr lang="ru-RU" dirty="0"/>
              <a:t> на </a:t>
            </a:r>
            <a:r>
              <a:rPr lang="ru-RU" dirty="0" err="1"/>
              <a:t>адным</a:t>
            </a:r>
            <a:r>
              <a:rPr lang="ru-RU" dirty="0"/>
              <a:t> з </a:t>
            </a:r>
            <a:r>
              <a:rPr lang="ru-RU" dirty="0" err="1"/>
              <a:t>прыёмаў</a:t>
            </a:r>
            <a:r>
              <a:rPr lang="ru-RU" dirty="0"/>
              <a:t>: </a:t>
            </a:r>
            <a:r>
              <a:rPr lang="ru-RU" dirty="0" err="1"/>
              <a:t>кароль</a:t>
            </a:r>
            <a:r>
              <a:rPr lang="ru-RU" dirty="0"/>
              <a:t> </a:t>
            </a:r>
            <a:r>
              <a:rPr lang="ru-RU" dirty="0" err="1"/>
              <a:t>паставіў</a:t>
            </a:r>
            <a:r>
              <a:rPr lang="ru-RU" dirty="0"/>
              <a:t> </a:t>
            </a:r>
            <a:r>
              <a:rPr lang="ru-RU" dirty="0" err="1"/>
              <a:t>Міхаіла</a:t>
            </a:r>
            <a:r>
              <a:rPr lang="ru-RU" dirty="0"/>
              <a:t> на стол, </a:t>
            </a:r>
            <a:r>
              <a:rPr lang="ru-RU" dirty="0" err="1"/>
              <a:t>задаў</a:t>
            </a:r>
            <a:r>
              <a:rPr lang="ru-RU" dirty="0"/>
              <a:t> яму </a:t>
            </a:r>
            <a:r>
              <a:rPr lang="ru-RU" dirty="0" err="1"/>
              <a:t>некалькі</a:t>
            </a:r>
            <a:r>
              <a:rPr lang="ru-RU" dirty="0"/>
              <a:t> </a:t>
            </a:r>
            <a:r>
              <a:rPr lang="ru-RU" dirty="0" err="1"/>
              <a:t>пытанняў</a:t>
            </a:r>
            <a:r>
              <a:rPr lang="ru-RU" dirty="0"/>
              <a:t> па </a:t>
            </a:r>
            <a:r>
              <a:rPr lang="ru-RU" dirty="0" err="1"/>
              <a:t>Бібліі</a:t>
            </a:r>
            <a:r>
              <a:rPr lang="ru-RU" dirty="0"/>
              <a:t> і</a:t>
            </a:r>
            <a:r>
              <a:rPr lang="ru-RU" dirty="0" smtClean="0"/>
              <a:t>, </a:t>
            </a:r>
            <a:r>
              <a:rPr lang="ru-RU" dirty="0" err="1" smtClean="0"/>
              <a:t>задаволіўшыся</a:t>
            </a:r>
            <a:r>
              <a:rPr lang="ru-RU" dirty="0"/>
              <a:t> </a:t>
            </a:r>
            <a:r>
              <a:rPr lang="ru-RU" dirty="0" err="1"/>
              <a:t>адказам</a:t>
            </a:r>
            <a:r>
              <a:rPr lang="ru-RU" dirty="0"/>
              <a:t>, </a:t>
            </a:r>
            <a:r>
              <a:rPr lang="ru-RU" dirty="0" err="1"/>
              <a:t>спытаў</a:t>
            </a:r>
            <a:r>
              <a:rPr lang="ru-RU" dirty="0"/>
              <a:t> </a:t>
            </a:r>
            <a:r>
              <a:rPr lang="ru-RU" dirty="0" err="1"/>
              <a:t>хлопчыка</a:t>
            </a:r>
            <a:r>
              <a:rPr lang="ru-RU" dirty="0"/>
              <a:t>, </a:t>
            </a:r>
            <a:r>
              <a:rPr lang="ru-RU" dirty="0" err="1"/>
              <a:t>кім</a:t>
            </a:r>
            <a:r>
              <a:rPr lang="ru-RU" dirty="0"/>
              <a:t> </a:t>
            </a:r>
            <a:r>
              <a:rPr lang="ru-RU" dirty="0" err="1"/>
              <a:t>ён</a:t>
            </a:r>
            <a:r>
              <a:rPr lang="ru-RU" dirty="0"/>
              <a:t> </a:t>
            </a:r>
            <a:r>
              <a:rPr lang="ru-RU" dirty="0" err="1" smtClean="0"/>
              <a:t>жадае</a:t>
            </a:r>
            <a:r>
              <a:rPr lang="ru-RU" dirty="0" smtClean="0"/>
              <a:t> </a:t>
            </a:r>
            <a:r>
              <a:rPr lang="ru-RU" dirty="0" err="1" smtClean="0"/>
              <a:t>стаць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/>
              <a:t>калі</a:t>
            </a:r>
            <a:r>
              <a:rPr lang="ru-RU" dirty="0"/>
              <a:t> </a:t>
            </a:r>
            <a:r>
              <a:rPr lang="ru-RU" dirty="0" err="1"/>
              <a:t>вырасце</a:t>
            </a:r>
            <a:r>
              <a:rPr lang="ru-RU" dirty="0"/>
              <a:t>. "Я </a:t>
            </a:r>
            <a:r>
              <a:rPr lang="ru-RU" dirty="0" smtClean="0"/>
              <a:t>хачу </a:t>
            </a:r>
            <a:r>
              <a:rPr lang="ru-RU" dirty="0" err="1" smtClean="0"/>
              <a:t>служыць</a:t>
            </a:r>
            <a:r>
              <a:rPr lang="ru-RU" dirty="0"/>
              <a:t> </a:t>
            </a:r>
            <a:r>
              <a:rPr lang="ru-RU" dirty="0" err="1"/>
              <a:t>сваёй</a:t>
            </a:r>
            <a:r>
              <a:rPr lang="ru-RU" dirty="0"/>
              <a:t> </a:t>
            </a:r>
            <a:r>
              <a:rPr lang="ru-RU" dirty="0" err="1"/>
              <a:t>краіне</a:t>
            </a:r>
            <a:r>
              <a:rPr lang="ru-RU" dirty="0"/>
              <a:t>, але не хачу </a:t>
            </a:r>
            <a:r>
              <a:rPr lang="ru-RU" dirty="0" err="1"/>
              <a:t>быць</a:t>
            </a:r>
            <a:r>
              <a:rPr lang="ru-RU" dirty="0"/>
              <a:t> </a:t>
            </a:r>
            <a:r>
              <a:rPr lang="ru-RU" dirty="0" err="1"/>
              <a:t>каралём</a:t>
            </a:r>
            <a:r>
              <a:rPr lang="ru-RU" dirty="0"/>
              <a:t>, так як </a:t>
            </a:r>
            <a:r>
              <a:rPr lang="ru-RU" dirty="0" err="1"/>
              <a:t>людзі</a:t>
            </a:r>
            <a:r>
              <a:rPr lang="ru-RU" dirty="0"/>
              <a:t> </a:t>
            </a:r>
            <a:r>
              <a:rPr lang="ru-RU" dirty="0" err="1"/>
              <a:t>кажуць</a:t>
            </a:r>
            <a:r>
              <a:rPr lang="ru-RU" dirty="0"/>
              <a:t>, 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smtClean="0"/>
              <a:t>Ваша </a:t>
            </a:r>
            <a:r>
              <a:rPr lang="ru-RU" dirty="0" err="1" smtClean="0"/>
              <a:t>Вялікасць</a:t>
            </a:r>
            <a:r>
              <a:rPr lang="ru-RU" dirty="0"/>
              <a:t> </a:t>
            </a:r>
            <a:r>
              <a:rPr lang="ru-RU" dirty="0" err="1"/>
              <a:t>вельмі</a:t>
            </a:r>
            <a:r>
              <a:rPr lang="ru-RU" dirty="0"/>
              <a:t> </a:t>
            </a:r>
            <a:r>
              <a:rPr lang="ru-RU" dirty="0" err="1" smtClean="0"/>
              <a:t>няшчасны</a:t>
            </a:r>
            <a:r>
              <a:rPr lang="ru-RU" dirty="0" smtClean="0"/>
              <a:t>",</a:t>
            </a:r>
            <a:r>
              <a:rPr lang="ru-RU" dirty="0"/>
              <a:t> -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кажуць</a:t>
            </a:r>
            <a:r>
              <a:rPr lang="ru-RU" dirty="0"/>
              <a:t>, </a:t>
            </a:r>
            <a:r>
              <a:rPr lang="ru-RU" dirty="0" err="1"/>
              <a:t>быў</a:t>
            </a:r>
            <a:r>
              <a:rPr lang="ru-RU" dirty="0"/>
              <a:t> </a:t>
            </a:r>
            <a:r>
              <a:rPr lang="ru-RU" dirty="0" err="1"/>
              <a:t>адказ</a:t>
            </a:r>
            <a:r>
              <a:rPr lang="ru-RU" dirty="0"/>
              <a:t> </a:t>
            </a:r>
            <a:r>
              <a:rPr lang="ru-RU" dirty="0" err="1"/>
              <a:t>дзіцяці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"Я хачу </a:t>
            </a:r>
            <a:r>
              <a:rPr lang="ru-RU" dirty="0" err="1"/>
              <a:t>служыць</a:t>
            </a:r>
            <a:r>
              <a:rPr lang="ru-RU" dirty="0"/>
              <a:t> </a:t>
            </a:r>
            <a:r>
              <a:rPr lang="ru-RU" dirty="0" err="1"/>
              <a:t>сваёй</a:t>
            </a:r>
            <a:r>
              <a:rPr lang="ru-RU" dirty="0"/>
              <a:t> </a:t>
            </a:r>
            <a:r>
              <a:rPr lang="ru-RU" dirty="0" err="1" smtClean="0"/>
              <a:t>краіне</a:t>
            </a:r>
            <a:r>
              <a:rPr lang="ru-RU" dirty="0" smtClean="0"/>
              <a:t>…"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244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0733">
        <p14:reveal thruBlk="1" dir="r"/>
      </p:transition>
    </mc:Choice>
    <mc:Fallback>
      <p:transition spd="slow" advTm="207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Атрымаў</a:t>
            </a:r>
            <a:r>
              <a:rPr lang="ru-RU" dirty="0"/>
              <a:t> </a:t>
            </a:r>
            <a:r>
              <a:rPr lang="ru-RU" dirty="0" err="1" smtClean="0"/>
              <a:t>выдатную</a:t>
            </a:r>
            <a:r>
              <a:rPr lang="ru-RU" dirty="0"/>
              <a:t> </a:t>
            </a:r>
            <a:r>
              <a:rPr lang="ru-RU" dirty="0" err="1"/>
              <a:t>хатнюю</a:t>
            </a:r>
            <a:r>
              <a:rPr lang="ru-RU" dirty="0"/>
              <a:t> </a:t>
            </a:r>
            <a:r>
              <a:rPr lang="ru-RU" dirty="0" err="1"/>
              <a:t>адукацыю</a:t>
            </a:r>
            <a:r>
              <a:rPr lang="ru-RU" dirty="0"/>
              <a:t> і </a:t>
            </a:r>
            <a:r>
              <a:rPr lang="ru-RU" dirty="0" err="1" smtClean="0"/>
              <a:t>працягнуў</a:t>
            </a:r>
            <a:r>
              <a:rPr lang="ru-RU" dirty="0"/>
              <a:t> </a:t>
            </a:r>
            <a:r>
              <a:rPr lang="ru-RU" dirty="0" err="1" smtClean="0"/>
              <a:t>яе</a:t>
            </a:r>
            <a:r>
              <a:rPr lang="ru-RU" dirty="0" smtClean="0"/>
              <a:t> </a:t>
            </a:r>
            <a:r>
              <a:rPr lang="ru-RU" dirty="0"/>
              <a:t>ў </a:t>
            </a:r>
            <a:r>
              <a:rPr lang="ru-RU" dirty="0" smtClean="0"/>
              <a:t>Варшаве, </a:t>
            </a:r>
            <a:r>
              <a:rPr lang="ru-RU" dirty="0" err="1" smtClean="0"/>
              <a:t>дзе</a:t>
            </a:r>
            <a:r>
              <a:rPr lang="ru-RU" dirty="0" smtClean="0"/>
              <a:t> </a:t>
            </a:r>
            <a:r>
              <a:rPr lang="ru-RU" dirty="0" err="1" smtClean="0"/>
              <a:t>вывучаў</a:t>
            </a:r>
            <a:r>
              <a:rPr lang="ru-RU" dirty="0"/>
              <a:t> </a:t>
            </a:r>
            <a:r>
              <a:rPr lang="ru-RU" dirty="0" err="1" smtClean="0"/>
              <a:t>матэматыку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каліграфію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раманскія</a:t>
            </a:r>
            <a:r>
              <a:rPr lang="ru-RU" dirty="0"/>
              <a:t> </a:t>
            </a:r>
            <a:r>
              <a:rPr lang="ru-RU" dirty="0" err="1" smtClean="0"/>
              <a:t>мовы</a:t>
            </a:r>
            <a:r>
              <a:rPr lang="ru-RU" dirty="0" smtClean="0"/>
              <a:t> </a:t>
            </a:r>
            <a:r>
              <a:rPr lang="ru-RU" dirty="0"/>
              <a:t>і </a:t>
            </a:r>
            <a:r>
              <a:rPr lang="ru-RU" dirty="0" err="1" smtClean="0"/>
              <a:t>творчасць</a:t>
            </a:r>
            <a:r>
              <a:rPr lang="ru-RU" dirty="0"/>
              <a:t> </a:t>
            </a:r>
            <a:r>
              <a:rPr lang="ru-RU" dirty="0" err="1" smtClean="0"/>
              <a:t>антычных</a:t>
            </a:r>
            <a:r>
              <a:rPr lang="ru-RU" dirty="0" smtClean="0"/>
              <a:t> </a:t>
            </a:r>
            <a:r>
              <a:rPr lang="ru-RU" dirty="0" err="1" smtClean="0"/>
              <a:t>пісьменнікаў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Ужо</a:t>
            </a:r>
            <a:r>
              <a:rPr lang="ru-RU" dirty="0"/>
              <a:t> 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ўзросце</a:t>
            </a:r>
            <a:r>
              <a:rPr lang="ru-RU" dirty="0"/>
              <a:t> 19 </a:t>
            </a:r>
            <a:r>
              <a:rPr lang="ru-RU" dirty="0" err="1"/>
              <a:t>гадоў</a:t>
            </a:r>
            <a:r>
              <a:rPr lang="ru-RU" dirty="0"/>
              <a:t> </a:t>
            </a:r>
            <a:r>
              <a:rPr lang="ru-RU" dirty="0" err="1"/>
              <a:t>Міхаіл</a:t>
            </a:r>
            <a:r>
              <a:rPr lang="ru-RU" dirty="0"/>
              <a:t> </a:t>
            </a:r>
            <a:r>
              <a:rPr lang="ru-RU" dirty="0" err="1"/>
              <a:t>Клеафас</a:t>
            </a:r>
            <a:r>
              <a:rPr lang="ru-RU" dirty="0"/>
              <a:t> </a:t>
            </a:r>
            <a:r>
              <a:rPr lang="ru-RU" dirty="0" err="1"/>
              <a:t>Агінскі</a:t>
            </a:r>
            <a:r>
              <a:rPr lang="ru-RU" dirty="0"/>
              <a:t> </a:t>
            </a:r>
            <a:r>
              <a:rPr lang="ru-RU" dirty="0" err="1"/>
              <a:t>зрабіў</a:t>
            </a:r>
            <a:r>
              <a:rPr lang="ru-RU" dirty="0"/>
              <a:t> </a:t>
            </a:r>
            <a:r>
              <a:rPr lang="ru-RU" dirty="0" err="1" smtClean="0"/>
              <a:t>бліскучую</a:t>
            </a:r>
            <a:r>
              <a:rPr lang="ru-RU" dirty="0" smtClean="0"/>
              <a:t> </a:t>
            </a:r>
            <a:r>
              <a:rPr lang="ru-RU" dirty="0" err="1" smtClean="0"/>
              <a:t>палітычную</a:t>
            </a:r>
            <a:r>
              <a:rPr lang="ru-RU" dirty="0"/>
              <a:t> </a:t>
            </a:r>
            <a:r>
              <a:rPr lang="ru-RU" dirty="0" err="1" smtClean="0"/>
              <a:t>кар'еру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Адукацыя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694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0780">
        <p14:reveal thruBlk="1" dir="r"/>
      </p:transition>
    </mc:Choice>
    <mc:Fallback>
      <p:transition spd="slow" advTm="107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заняткаў</a:t>
            </a:r>
            <a:r>
              <a:rPr lang="ru-RU" dirty="0"/>
              <a:t> </a:t>
            </a:r>
            <a:r>
              <a:rPr lang="ru-RU" dirty="0" err="1"/>
              <a:t>музыкай</a:t>
            </a:r>
            <a:r>
              <a:rPr lang="ru-RU" dirty="0"/>
              <a:t> да </a:t>
            </a:r>
            <a:r>
              <a:rPr lang="ru-RU" dirty="0" err="1" smtClean="0"/>
              <a:t>Міхала</a:t>
            </a:r>
            <a:r>
              <a:rPr lang="ru-RU" dirty="0" smtClean="0"/>
              <a:t> </a:t>
            </a:r>
            <a:r>
              <a:rPr lang="ru-RU" dirty="0" err="1" smtClean="0"/>
              <a:t>Клеафаса</a:t>
            </a:r>
            <a:r>
              <a:rPr lang="ru-RU" dirty="0"/>
              <a:t> </a:t>
            </a:r>
            <a:r>
              <a:rPr lang="ru-RU" dirty="0" err="1"/>
              <a:t>быў</a:t>
            </a:r>
            <a:r>
              <a:rPr lang="ru-RU" dirty="0"/>
              <a:t> </a:t>
            </a:r>
            <a:r>
              <a:rPr lang="ru-RU" dirty="0" err="1"/>
              <a:t>запрошаны</a:t>
            </a:r>
            <a:r>
              <a:rPr lang="ru-RU" dirty="0"/>
              <a:t> </a:t>
            </a:r>
            <a:r>
              <a:rPr lang="ru-RU" dirty="0" err="1"/>
              <a:t>тады</a:t>
            </a:r>
            <a:r>
              <a:rPr lang="ru-RU" dirty="0"/>
              <a:t> </a:t>
            </a:r>
            <a:r>
              <a:rPr lang="ru-RU" dirty="0" err="1"/>
              <a:t>яшчэ</a:t>
            </a:r>
            <a:r>
              <a:rPr lang="ru-RU" dirty="0"/>
              <a:t> </a:t>
            </a:r>
            <a:r>
              <a:rPr lang="ru-RU" dirty="0" err="1" smtClean="0"/>
              <a:t>малады</a:t>
            </a:r>
            <a:r>
              <a:rPr lang="ru-RU" dirty="0" smtClean="0"/>
              <a:t> 16-гадовы</a:t>
            </a:r>
            <a:r>
              <a:rPr lang="ru-RU" dirty="0"/>
              <a:t> </a:t>
            </a:r>
            <a:r>
              <a:rPr lang="ru-RU" dirty="0" err="1"/>
              <a:t>выхадзец</a:t>
            </a:r>
            <a:r>
              <a:rPr lang="ru-RU" dirty="0"/>
              <a:t> з </a:t>
            </a:r>
            <a:r>
              <a:rPr lang="ru-RU" dirty="0" err="1"/>
              <a:t>Беларусі</a:t>
            </a:r>
            <a:r>
              <a:rPr lang="ru-RU" dirty="0"/>
              <a:t>, а ў </a:t>
            </a:r>
            <a:r>
              <a:rPr lang="ru-RU" dirty="0" err="1"/>
              <a:t>будучыні</a:t>
            </a:r>
            <a:r>
              <a:rPr lang="ru-RU" dirty="0"/>
              <a:t> </a:t>
            </a:r>
            <a:r>
              <a:rPr lang="ru-RU" dirty="0" err="1"/>
              <a:t>найбуйнейшы</a:t>
            </a:r>
            <a:r>
              <a:rPr lang="ru-RU" dirty="0"/>
              <a:t> </a:t>
            </a:r>
            <a:r>
              <a:rPr lang="ru-RU" dirty="0" err="1"/>
              <a:t>кампазітар</a:t>
            </a:r>
            <a:r>
              <a:rPr lang="ru-RU" dirty="0"/>
              <a:t> </a:t>
            </a:r>
            <a:r>
              <a:rPr lang="ru-RU" dirty="0" err="1" smtClean="0"/>
              <a:t>Восіп</a:t>
            </a:r>
            <a:r>
              <a:rPr lang="ru-RU" dirty="0" smtClean="0"/>
              <a:t> </a:t>
            </a:r>
            <a:r>
              <a:rPr lang="ru-RU" dirty="0" err="1" smtClean="0"/>
              <a:t>Казлоўскі</a:t>
            </a:r>
            <a:r>
              <a:rPr lang="ru-RU" dirty="0"/>
              <a:t>, </a:t>
            </a:r>
            <a:r>
              <a:rPr lang="ru-RU" dirty="0" err="1"/>
              <a:t>які</a:t>
            </a:r>
            <a:r>
              <a:rPr lang="ru-RU" dirty="0"/>
              <a:t> </a:t>
            </a:r>
            <a:r>
              <a:rPr lang="ru-RU" dirty="0" err="1"/>
              <a:t>навучаў</a:t>
            </a:r>
            <a:r>
              <a:rPr lang="ru-RU" dirty="0"/>
              <a:t> </a:t>
            </a:r>
            <a:r>
              <a:rPr lang="ru-RU" dirty="0" err="1"/>
              <a:t>хлопчыка</a:t>
            </a:r>
            <a:r>
              <a:rPr lang="ru-RU" dirty="0"/>
              <a:t> </a:t>
            </a:r>
            <a:r>
              <a:rPr lang="ru-RU" dirty="0" err="1"/>
              <a:t>гульні</a:t>
            </a:r>
            <a:r>
              <a:rPr lang="ru-RU" dirty="0"/>
              <a:t> на </a:t>
            </a:r>
            <a:r>
              <a:rPr lang="ru-RU" dirty="0" err="1"/>
              <a:t>клавіры</a:t>
            </a:r>
            <a:r>
              <a:rPr lang="ru-RU" dirty="0"/>
              <a:t> і </a:t>
            </a:r>
            <a:r>
              <a:rPr lang="ru-RU" dirty="0" err="1"/>
              <a:t>скрыпцы</a:t>
            </a:r>
            <a:r>
              <a:rPr lang="ru-RU" dirty="0"/>
              <a:t>, а </a:t>
            </a:r>
            <a:r>
              <a:rPr lang="ru-RU" dirty="0" err="1"/>
              <a:t>таксама</a:t>
            </a:r>
            <a:r>
              <a:rPr lang="ru-RU" dirty="0"/>
              <a:t> </a:t>
            </a:r>
            <a:r>
              <a:rPr lang="ru-RU" dirty="0" err="1"/>
              <a:t>тэорыі</a:t>
            </a:r>
            <a:r>
              <a:rPr lang="ru-RU" dirty="0"/>
              <a:t>, </a:t>
            </a:r>
            <a:r>
              <a:rPr lang="ru-RU" dirty="0" err="1"/>
              <a:t>гісторыі</a:t>
            </a:r>
            <a:r>
              <a:rPr lang="ru-RU" dirty="0"/>
              <a:t> </a:t>
            </a:r>
            <a:r>
              <a:rPr lang="ru-RU" dirty="0" err="1"/>
              <a:t>музыкі</a:t>
            </a:r>
            <a:r>
              <a:rPr lang="ru-RU" dirty="0"/>
              <a:t> і </a:t>
            </a:r>
            <a:r>
              <a:rPr lang="ru-RU" dirty="0" err="1"/>
              <a:t>кампазіцыі</a:t>
            </a:r>
            <a:r>
              <a:rPr lang="ru-RU" dirty="0"/>
              <a:t>. Разам з </a:t>
            </a:r>
            <a:r>
              <a:rPr lang="ru-RU" dirty="0" err="1"/>
              <a:t>Казлоўскім</a:t>
            </a:r>
            <a:r>
              <a:rPr lang="ru-RU" dirty="0"/>
              <a:t> </a:t>
            </a:r>
            <a:r>
              <a:rPr lang="ru-RU" dirty="0" err="1"/>
              <a:t>Міхаіл</a:t>
            </a:r>
            <a:r>
              <a:rPr lang="ru-RU" dirty="0"/>
              <a:t> </a:t>
            </a:r>
            <a:r>
              <a:rPr lang="ru-RU" dirty="0" err="1"/>
              <a:t>Клеафас</a:t>
            </a:r>
            <a:r>
              <a:rPr lang="ru-RU" dirty="0"/>
              <a:t> </a:t>
            </a:r>
            <a:r>
              <a:rPr lang="ru-RU" dirty="0" err="1"/>
              <a:t>наведваў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Слоніме</a:t>
            </a:r>
            <a:r>
              <a:rPr lang="ru-RU" dirty="0"/>
              <a:t> </a:t>
            </a:r>
            <a:r>
              <a:rPr lang="ru-RU" dirty="0" err="1"/>
              <a:t>рэзідэнцыю</a:t>
            </a:r>
            <a:r>
              <a:rPr lang="ru-RU" dirty="0"/>
              <a:t> </a:t>
            </a:r>
            <a:r>
              <a:rPr lang="ru-RU" dirty="0" err="1"/>
              <a:t>свайго</a:t>
            </a:r>
            <a:r>
              <a:rPr lang="ru-RU" dirty="0"/>
              <a:t> </a:t>
            </a:r>
            <a:r>
              <a:rPr lang="ru-RU" dirty="0" err="1"/>
              <a:t>больш</a:t>
            </a:r>
            <a:r>
              <a:rPr lang="ru-RU" dirty="0"/>
              <a:t> </a:t>
            </a:r>
            <a:r>
              <a:rPr lang="ru-RU" dirty="0" err="1"/>
              <a:t>старэйшага</a:t>
            </a:r>
            <a:r>
              <a:rPr lang="ru-RU" dirty="0"/>
              <a:t> па </a:t>
            </a:r>
            <a:r>
              <a:rPr lang="ru-RU" dirty="0" err="1"/>
              <a:t>ўзросту</a:t>
            </a:r>
            <a:r>
              <a:rPr lang="ru-RU" dirty="0"/>
              <a:t> </a:t>
            </a:r>
            <a:r>
              <a:rPr lang="ru-RU" dirty="0" err="1" smtClean="0"/>
              <a:t>сваяка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вядомага</a:t>
            </a:r>
            <a:r>
              <a:rPr lang="ru-RU" dirty="0" smtClean="0"/>
              <a:t> </a:t>
            </a:r>
            <a:r>
              <a:rPr lang="ru-RU" dirty="0" err="1" smtClean="0"/>
              <a:t>мецэната</a:t>
            </a:r>
            <a:r>
              <a:rPr lang="ru-RU" dirty="0"/>
              <a:t>, </a:t>
            </a:r>
            <a:r>
              <a:rPr lang="ru-RU" dirty="0" err="1"/>
              <a:t>кампазітара</a:t>
            </a:r>
            <a:r>
              <a:rPr lang="ru-RU" dirty="0"/>
              <a:t>, </a:t>
            </a:r>
            <a:r>
              <a:rPr lang="ru-RU" dirty="0" err="1"/>
              <a:t>скрыпача</a:t>
            </a:r>
            <a:r>
              <a:rPr lang="ru-RU" dirty="0"/>
              <a:t>, </a:t>
            </a:r>
            <a:r>
              <a:rPr lang="ru-RU" dirty="0" err="1" smtClean="0"/>
              <a:t>арфіста</a:t>
            </a:r>
            <a:r>
              <a:rPr lang="ru-RU" dirty="0" smtClean="0"/>
              <a:t> і</a:t>
            </a:r>
            <a:r>
              <a:rPr lang="ru-RU" dirty="0"/>
              <a:t> </a:t>
            </a:r>
            <a:r>
              <a:rPr lang="ru-RU" dirty="0" err="1"/>
              <a:t>кларнетыста</a:t>
            </a:r>
            <a:r>
              <a:rPr lang="ru-RU" dirty="0"/>
              <a:t> </a:t>
            </a:r>
            <a:r>
              <a:rPr lang="ru-RU" dirty="0" err="1"/>
              <a:t>Міхаіла</a:t>
            </a:r>
            <a:r>
              <a:rPr lang="ru-RU" dirty="0"/>
              <a:t> </a:t>
            </a:r>
            <a:r>
              <a:rPr lang="ru-RU" dirty="0" err="1" smtClean="0"/>
              <a:t>Казіміра</a:t>
            </a:r>
            <a:r>
              <a:rPr lang="ru-RU" dirty="0" smtClean="0"/>
              <a:t> </a:t>
            </a:r>
            <a:r>
              <a:rPr lang="ru-RU" dirty="0" err="1" smtClean="0"/>
              <a:t>Агінскага</a:t>
            </a:r>
            <a:r>
              <a:rPr lang="ru-RU" dirty="0"/>
              <a:t>. </a:t>
            </a:r>
            <a:r>
              <a:rPr lang="ru-RU" dirty="0" err="1"/>
              <a:t>Гэтыя</a:t>
            </a:r>
            <a:r>
              <a:rPr lang="ru-RU" dirty="0"/>
              <a:t> </a:t>
            </a:r>
            <a:r>
              <a:rPr lang="ru-RU" dirty="0" err="1"/>
              <a:t>візіты</a:t>
            </a:r>
            <a:r>
              <a:rPr lang="ru-RU" dirty="0"/>
              <a:t> </a:t>
            </a:r>
            <a:r>
              <a:rPr lang="ru-RU" dirty="0" err="1"/>
              <a:t>аказалі</a:t>
            </a:r>
            <a:r>
              <a:rPr lang="ru-RU" dirty="0"/>
              <a:t> на юнака </a:t>
            </a:r>
            <a:r>
              <a:rPr lang="ru-RU" dirty="0" err="1"/>
              <a:t>вялікае</a:t>
            </a:r>
            <a:r>
              <a:rPr lang="ru-RU" dirty="0"/>
              <a:t> </a:t>
            </a:r>
            <a:r>
              <a:rPr lang="ru-RU" dirty="0" err="1"/>
              <a:t>ўражанне</a:t>
            </a:r>
            <a:r>
              <a:rPr lang="ru-RU" dirty="0"/>
              <a:t> і </a:t>
            </a:r>
            <a:r>
              <a:rPr lang="ru-RU" dirty="0" err="1"/>
              <a:t>ўмацавалі</a:t>
            </a:r>
            <a:r>
              <a:rPr lang="ru-RU" dirty="0"/>
              <a:t> </a:t>
            </a:r>
            <a:r>
              <a:rPr lang="ru-RU" dirty="0" err="1" smtClean="0"/>
              <a:t>схільнасць</a:t>
            </a:r>
            <a:r>
              <a:rPr lang="ru-RU" dirty="0" smtClean="0"/>
              <a:t> да </a:t>
            </a:r>
            <a:r>
              <a:rPr lang="ru-RU" dirty="0" err="1"/>
              <a:t>музыкі</a:t>
            </a:r>
            <a:r>
              <a:rPr lang="ru-RU" dirty="0"/>
              <a:t>. </a:t>
            </a:r>
            <a:r>
              <a:rPr lang="ru-RU" dirty="0" err="1"/>
              <a:t>Неўзабаве</a:t>
            </a:r>
            <a:r>
              <a:rPr lang="ru-RU" dirty="0"/>
              <a:t> юны </a:t>
            </a:r>
            <a:r>
              <a:rPr lang="ru-RU" dirty="0" err="1"/>
              <a:t>Агінскі</a:t>
            </a:r>
            <a:r>
              <a:rPr lang="ru-RU" dirty="0"/>
              <a:t> </a:t>
            </a:r>
            <a:r>
              <a:rPr lang="ru-RU" dirty="0" err="1"/>
              <a:t>стаў</a:t>
            </a:r>
            <a:r>
              <a:rPr lang="ru-RU" dirty="0"/>
              <a:t> </a:t>
            </a:r>
            <a:r>
              <a:rPr lang="ru-RU" dirty="0" err="1"/>
              <a:t>выдатным</a:t>
            </a:r>
            <a:r>
              <a:rPr lang="ru-RU" dirty="0"/>
              <a:t> </a:t>
            </a:r>
            <a:r>
              <a:rPr lang="ru-RU" dirty="0" err="1"/>
              <a:t>піяністам</a:t>
            </a:r>
            <a:r>
              <a:rPr lang="ru-RU" dirty="0"/>
              <a:t>, але з-за </a:t>
            </a:r>
            <a:r>
              <a:rPr lang="ru-RU" dirty="0" err="1" smtClean="0"/>
              <a:t>іншых</a:t>
            </a:r>
            <a:r>
              <a:rPr lang="ru-RU" dirty="0" smtClean="0"/>
              <a:t> </a:t>
            </a:r>
            <a:r>
              <a:rPr lang="ru-RU" dirty="0" err="1" smtClean="0"/>
              <a:t>інтарэсаў</a:t>
            </a:r>
            <a:r>
              <a:rPr lang="ru-RU" dirty="0" smtClean="0"/>
              <a:t> </a:t>
            </a:r>
            <a:r>
              <a:rPr lang="ru-RU" dirty="0"/>
              <a:t>і </a:t>
            </a:r>
            <a:r>
              <a:rPr lang="ru-RU" dirty="0" err="1"/>
              <a:t>абавязкаў</a:t>
            </a:r>
            <a:r>
              <a:rPr lang="ru-RU" dirty="0"/>
              <a:t> не мог </a:t>
            </a:r>
            <a:r>
              <a:rPr lang="ru-RU" dirty="0" err="1"/>
              <a:t>пастаянна</a:t>
            </a:r>
            <a:r>
              <a:rPr lang="ru-RU" dirty="0"/>
              <a:t> </a:t>
            </a:r>
            <a:r>
              <a:rPr lang="ru-RU" dirty="0" err="1"/>
              <a:t>падтрымліваць</a:t>
            </a:r>
            <a:r>
              <a:rPr lang="ru-RU" dirty="0"/>
              <a:t> форму. </a:t>
            </a:r>
            <a:r>
              <a:rPr lang="ru-RU" dirty="0" err="1"/>
              <a:t>Пасля</a:t>
            </a:r>
            <a:r>
              <a:rPr lang="ru-RU" dirty="0"/>
              <a:t> </a:t>
            </a:r>
            <a:r>
              <a:rPr lang="ru-RU" dirty="0" err="1"/>
              <a:t>ён</a:t>
            </a:r>
            <a:r>
              <a:rPr lang="ru-RU" dirty="0"/>
              <a:t> </a:t>
            </a:r>
            <a:r>
              <a:rPr lang="ru-RU" dirty="0" err="1" smtClean="0"/>
              <a:t>будзе</a:t>
            </a:r>
            <a:r>
              <a:rPr lang="ru-RU" dirty="0" smtClean="0"/>
              <a:t> </a:t>
            </a:r>
            <a:r>
              <a:rPr lang="ru-RU" dirty="0" err="1" smtClean="0"/>
              <a:t>шкадаваць</a:t>
            </a:r>
            <a:r>
              <a:rPr lang="ru-RU" dirty="0"/>
              <a:t>, </a:t>
            </a:r>
            <a:r>
              <a:rPr lang="ru-RU" dirty="0" err="1"/>
              <a:t>што</a:t>
            </a:r>
            <a:r>
              <a:rPr lang="ru-RU" dirty="0"/>
              <a:t> </a:t>
            </a:r>
            <a:r>
              <a:rPr lang="ru-RU" dirty="0" err="1"/>
              <a:t>больш</a:t>
            </a:r>
            <a:r>
              <a:rPr lang="ru-RU" dirty="0"/>
              <a:t> часу </a:t>
            </a:r>
            <a:r>
              <a:rPr lang="ru-RU" dirty="0" err="1"/>
              <a:t>адводзіў</a:t>
            </a:r>
            <a:r>
              <a:rPr lang="ru-RU" dirty="0"/>
              <a:t> </a:t>
            </a:r>
            <a:r>
              <a:rPr lang="ru-RU" dirty="0" err="1"/>
              <a:t>скрыпцы</a:t>
            </a:r>
            <a:r>
              <a:rPr lang="ru-RU" dirty="0"/>
              <a:t> - "</a:t>
            </a:r>
            <a:r>
              <a:rPr lang="ru-RU" dirty="0" err="1"/>
              <a:t>гэтаму</a:t>
            </a:r>
            <a:r>
              <a:rPr lang="ru-RU" dirty="0"/>
              <a:t> </a:t>
            </a:r>
            <a:r>
              <a:rPr lang="ru-RU" dirty="0" err="1" smtClean="0"/>
              <a:t>няўдзячнаму</a:t>
            </a:r>
            <a:r>
              <a:rPr lang="ru-RU" dirty="0" smtClean="0"/>
              <a:t> </a:t>
            </a:r>
            <a:r>
              <a:rPr lang="ru-RU" dirty="0" err="1" smtClean="0"/>
              <a:t>інструменту</a:t>
            </a:r>
            <a:r>
              <a:rPr lang="ru-RU" dirty="0" smtClean="0"/>
              <a:t>, </a:t>
            </a:r>
            <a:r>
              <a:rPr lang="ru-RU" dirty="0"/>
              <a:t>не </a:t>
            </a:r>
            <a:r>
              <a:rPr lang="ru-RU" dirty="0" err="1"/>
              <a:t>выносіць</a:t>
            </a:r>
            <a:r>
              <a:rPr lang="ru-RU" dirty="0"/>
              <a:t> </a:t>
            </a:r>
            <a:r>
              <a:rPr lang="ru-RU" dirty="0" err="1"/>
              <a:t>пасродкавасці</a:t>
            </a:r>
            <a:r>
              <a:rPr lang="ru-RU" dirty="0"/>
              <a:t>".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Заняткі музыкай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101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45527">
        <p14:reveal thruBlk="1" dir="r"/>
      </p:transition>
    </mc:Choice>
    <mc:Fallback>
      <p:transition spd="slow" advTm="455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Ў 1821 </a:t>
            </a:r>
            <a:r>
              <a:rPr lang="ru-RU" dirty="0" err="1"/>
              <a:t>годзе</a:t>
            </a:r>
            <a:r>
              <a:rPr lang="ru-RU" dirty="0"/>
              <a:t> ў </a:t>
            </a:r>
            <a:r>
              <a:rPr lang="ru-RU" dirty="0" err="1" smtClean="0"/>
              <a:t>Залессе</a:t>
            </a:r>
            <a:r>
              <a:rPr lang="ru-RU" dirty="0"/>
              <a:t> </a:t>
            </a:r>
            <a:r>
              <a:rPr lang="ru-RU" dirty="0" err="1"/>
              <a:t>прыехаў</a:t>
            </a:r>
            <a:r>
              <a:rPr lang="ru-RU" dirty="0"/>
              <a:t> </a:t>
            </a:r>
            <a:r>
              <a:rPr lang="ru-RU" dirty="0" err="1" smtClean="0"/>
              <a:t>асаблівы</a:t>
            </a:r>
            <a:r>
              <a:rPr lang="ru-RU" dirty="0"/>
              <a:t> </a:t>
            </a:r>
            <a:r>
              <a:rPr lang="ru-RU" dirty="0" err="1"/>
              <a:t>госць</a:t>
            </a:r>
            <a:r>
              <a:rPr lang="ru-RU" dirty="0"/>
              <a:t>. </a:t>
            </a:r>
            <a:r>
              <a:rPr lang="ru-RU" dirty="0" err="1"/>
              <a:t>Іосіф</a:t>
            </a:r>
            <a:r>
              <a:rPr lang="ru-RU" dirty="0"/>
              <a:t> </a:t>
            </a:r>
            <a:r>
              <a:rPr lang="ru-RU" dirty="0" err="1"/>
              <a:t>Казлоўскі</a:t>
            </a:r>
            <a:r>
              <a:rPr lang="ru-RU" dirty="0"/>
              <a:t>, </a:t>
            </a:r>
            <a:r>
              <a:rPr lang="ru-RU" dirty="0" err="1"/>
              <a:t>першы</a:t>
            </a:r>
            <a:r>
              <a:rPr lang="ru-RU" dirty="0"/>
              <a:t> </a:t>
            </a:r>
            <a:r>
              <a:rPr lang="ru-RU" dirty="0" err="1" smtClean="0"/>
              <a:t>настаўнік</a:t>
            </a:r>
            <a:r>
              <a:rPr lang="ru-RU" dirty="0" smtClean="0"/>
              <a:t> </a:t>
            </a:r>
            <a:r>
              <a:rPr lang="ru-RU" dirty="0" err="1" smtClean="0"/>
              <a:t>музыкі</a:t>
            </a:r>
            <a:r>
              <a:rPr lang="ru-RU" dirty="0"/>
              <a:t> </a:t>
            </a:r>
            <a:r>
              <a:rPr lang="ru-RU" dirty="0" err="1"/>
              <a:t>Агінскага</a:t>
            </a:r>
            <a:r>
              <a:rPr lang="ru-RU" dirty="0"/>
              <a:t> і </a:t>
            </a:r>
            <a:r>
              <a:rPr lang="ru-RU" dirty="0" err="1"/>
              <a:t>сябар</a:t>
            </a:r>
            <a:r>
              <a:rPr lang="ru-RU" dirty="0"/>
              <a:t> на </a:t>
            </a:r>
            <a:r>
              <a:rPr lang="ru-RU" dirty="0" err="1"/>
              <a:t>ўсё</a:t>
            </a:r>
            <a:r>
              <a:rPr lang="ru-RU" dirty="0"/>
              <a:t> </a:t>
            </a:r>
            <a:r>
              <a:rPr lang="ru-RU" dirty="0" err="1"/>
              <a:t>жыццё</a:t>
            </a:r>
            <a:r>
              <a:rPr lang="ru-RU" dirty="0"/>
              <a:t>, </a:t>
            </a:r>
            <a:r>
              <a:rPr lang="ru-RU" dirty="0" err="1"/>
              <a:t>зрабіў</a:t>
            </a:r>
            <a:r>
              <a:rPr lang="ru-RU" dirty="0"/>
              <a:t> </a:t>
            </a:r>
            <a:r>
              <a:rPr lang="ru-RU" dirty="0" err="1"/>
              <a:t>сабе</a:t>
            </a:r>
            <a:r>
              <a:rPr lang="ru-RU" dirty="0"/>
              <a:t> </a:t>
            </a:r>
            <a:r>
              <a:rPr lang="ru-RU" dirty="0" err="1"/>
              <a:t>вялікую</a:t>
            </a:r>
            <a:r>
              <a:rPr lang="ru-RU" dirty="0"/>
              <a:t> </a:t>
            </a:r>
            <a:r>
              <a:rPr lang="ru-RU" dirty="0" err="1"/>
              <a:t>кар'еру</a:t>
            </a:r>
            <a:r>
              <a:rPr lang="ru-RU" dirty="0"/>
              <a:t> на </a:t>
            </a:r>
            <a:r>
              <a:rPr lang="ru-RU" dirty="0" err="1"/>
              <a:t>царскайслужбе</a:t>
            </a:r>
            <a:r>
              <a:rPr lang="ru-RU" dirty="0"/>
              <a:t>. </a:t>
            </a:r>
            <a:r>
              <a:rPr lang="ru-RU" dirty="0" err="1"/>
              <a:t>Ім</a:t>
            </a:r>
            <a:r>
              <a:rPr lang="ru-RU" dirty="0"/>
              <a:t> </a:t>
            </a:r>
            <a:r>
              <a:rPr lang="ru-RU" dirty="0" err="1"/>
              <a:t>быў</a:t>
            </a:r>
            <a:r>
              <a:rPr lang="ru-RU" dirty="0"/>
              <a:t> </a:t>
            </a:r>
            <a:r>
              <a:rPr lang="ru-RU" dirty="0" err="1" smtClean="0"/>
              <a:t>створаны</a:t>
            </a:r>
            <a:r>
              <a:rPr lang="ru-RU" dirty="0"/>
              <a:t> </a:t>
            </a:r>
            <a:r>
              <a:rPr lang="ru-RU" dirty="0" err="1" smtClean="0"/>
              <a:t>існаваўшы</a:t>
            </a:r>
            <a:r>
              <a:rPr lang="ru-RU" dirty="0"/>
              <a:t> да 1833 года </a:t>
            </a:r>
            <a:r>
              <a:rPr lang="ru-RU" dirty="0" err="1"/>
              <a:t>рускі</a:t>
            </a:r>
            <a:r>
              <a:rPr lang="ru-RU" dirty="0"/>
              <a:t> </a:t>
            </a:r>
            <a:r>
              <a:rPr lang="ru-RU" dirty="0" err="1"/>
              <a:t>нацыянальны</a:t>
            </a:r>
            <a:r>
              <a:rPr lang="ru-RU" dirty="0"/>
              <a:t> </a:t>
            </a:r>
            <a:r>
              <a:rPr lang="ru-RU" dirty="0" err="1"/>
              <a:t>гімн</a:t>
            </a:r>
            <a:r>
              <a:rPr lang="ru-RU" dirty="0"/>
              <a:t>. Ў 1821 </a:t>
            </a:r>
            <a:r>
              <a:rPr lang="ru-RU" dirty="0" err="1"/>
              <a:t>годзе</a:t>
            </a:r>
            <a:r>
              <a:rPr lang="ru-RU" dirty="0"/>
              <a:t>, </a:t>
            </a:r>
            <a:r>
              <a:rPr lang="ru-RU" dirty="0" err="1"/>
              <a:t>пасля</a:t>
            </a:r>
            <a:r>
              <a:rPr lang="ru-RU" dirty="0"/>
              <a:t> </a:t>
            </a:r>
            <a:r>
              <a:rPr lang="ru-RU" dirty="0" err="1"/>
              <a:t>сардэчнага</a:t>
            </a:r>
            <a:r>
              <a:rPr lang="ru-RU" dirty="0"/>
              <a:t> </a:t>
            </a:r>
            <a:r>
              <a:rPr lang="ru-RU" dirty="0" err="1" smtClean="0"/>
              <a:t>прыступа</a:t>
            </a:r>
            <a:r>
              <a:rPr lang="ru-RU" dirty="0" smtClean="0"/>
              <a:t>, </a:t>
            </a:r>
            <a:r>
              <a:rPr lang="ru-RU" dirty="0" err="1"/>
              <a:t>ён</a:t>
            </a:r>
            <a:r>
              <a:rPr lang="ru-RU" dirty="0"/>
              <a:t> на </a:t>
            </a:r>
            <a:r>
              <a:rPr lang="ru-RU" dirty="0" err="1"/>
              <a:t>некалькі</a:t>
            </a:r>
            <a:r>
              <a:rPr lang="ru-RU" dirty="0"/>
              <a:t> </a:t>
            </a:r>
            <a:r>
              <a:rPr lang="ru-RU" dirty="0" err="1"/>
              <a:t>гадоў</a:t>
            </a:r>
            <a:r>
              <a:rPr lang="ru-RU" dirty="0"/>
              <a:t> </a:t>
            </a:r>
            <a:r>
              <a:rPr lang="ru-RU" dirty="0" err="1"/>
              <a:t>вярнуўся</a:t>
            </a:r>
            <a:r>
              <a:rPr lang="ru-RU" dirty="0"/>
              <a:t> на </a:t>
            </a:r>
            <a:r>
              <a:rPr lang="ru-RU" dirty="0" err="1"/>
              <a:t>беларускія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 і </a:t>
            </a:r>
            <a:r>
              <a:rPr lang="ru-RU" dirty="0" err="1"/>
              <a:t>менавіта</a:t>
            </a:r>
            <a:r>
              <a:rPr lang="ru-RU" dirty="0"/>
              <a:t> ў той </a:t>
            </a:r>
            <a:r>
              <a:rPr lang="ru-RU" dirty="0" err="1"/>
              <a:t>перыяд</a:t>
            </a:r>
            <a:r>
              <a:rPr lang="ru-RU" dirty="0"/>
              <a:t> </a:t>
            </a:r>
            <a:r>
              <a:rPr lang="ru-RU" dirty="0" err="1"/>
              <a:t>часова</a:t>
            </a:r>
            <a:r>
              <a:rPr lang="ru-RU" dirty="0"/>
              <a:t> </a:t>
            </a:r>
            <a:r>
              <a:rPr lang="ru-RU" dirty="0" err="1"/>
              <a:t>спыняўся</a:t>
            </a:r>
            <a:r>
              <a:rPr lang="ru-RU" dirty="0"/>
              <a:t> ў </a:t>
            </a:r>
            <a:r>
              <a:rPr lang="ru-RU" dirty="0" err="1"/>
              <a:t>Залессі</a:t>
            </a:r>
            <a:r>
              <a:rPr lang="ru-RU" dirty="0"/>
              <a:t>. Для </a:t>
            </a:r>
            <a:r>
              <a:rPr lang="ru-RU" dirty="0" err="1" smtClean="0"/>
              <a:t>Міхаіла</a:t>
            </a:r>
            <a:r>
              <a:rPr lang="ru-RU" dirty="0" smtClean="0"/>
              <a:t> </a:t>
            </a:r>
            <a:r>
              <a:rPr lang="ru-RU" dirty="0" err="1" smtClean="0"/>
              <a:t>Клеафаса</a:t>
            </a:r>
            <a:r>
              <a:rPr lang="ru-RU" dirty="0"/>
              <a:t> </a:t>
            </a:r>
            <a:r>
              <a:rPr lang="ru-RU" dirty="0" err="1"/>
              <a:t>гэта</a:t>
            </a:r>
            <a:r>
              <a:rPr lang="ru-RU" dirty="0"/>
              <a:t> </a:t>
            </a:r>
            <a:r>
              <a:rPr lang="ru-RU" dirty="0" err="1"/>
              <a:t>азначала</a:t>
            </a:r>
            <a:r>
              <a:rPr lang="ru-RU" dirty="0"/>
              <a:t> </a:t>
            </a:r>
            <a:r>
              <a:rPr lang="ru-RU" dirty="0" err="1"/>
              <a:t>вяртанне</a:t>
            </a:r>
            <a:r>
              <a:rPr lang="ru-RU" dirty="0"/>
              <a:t> да </a:t>
            </a:r>
            <a:r>
              <a:rPr lang="ru-RU" dirty="0" err="1"/>
              <a:t>музычнай</a:t>
            </a:r>
            <a:r>
              <a:rPr lang="ru-RU" dirty="0"/>
              <a:t> </a:t>
            </a:r>
            <a:r>
              <a:rPr lang="ru-RU" dirty="0" err="1"/>
              <a:t>дзейнасці</a:t>
            </a:r>
            <a:r>
              <a:rPr lang="ru-RU" dirty="0"/>
              <a:t>, якая на </a:t>
            </a:r>
            <a:r>
              <a:rPr lang="ru-RU" dirty="0" err="1"/>
              <a:t>працягу</a:t>
            </a:r>
            <a:r>
              <a:rPr lang="ru-RU" dirty="0"/>
              <a:t> </a:t>
            </a:r>
            <a:r>
              <a:rPr lang="ru-RU" dirty="0" err="1" smtClean="0"/>
              <a:t>ўсяго</a:t>
            </a:r>
            <a:r>
              <a:rPr lang="ru-RU" dirty="0" smtClean="0"/>
              <a:t> </a:t>
            </a:r>
            <a:r>
              <a:rPr lang="ru-RU" dirty="0" err="1" smtClean="0"/>
              <a:t>яго</a:t>
            </a:r>
            <a:r>
              <a:rPr lang="ru-RU" dirty="0" smtClean="0"/>
              <a:t> </a:t>
            </a:r>
            <a:r>
              <a:rPr lang="ru-RU" dirty="0" err="1" smtClean="0"/>
              <a:t>жыцця</a:t>
            </a:r>
            <a:r>
              <a:rPr lang="ru-RU" dirty="0"/>
              <a:t> </a:t>
            </a:r>
            <a:r>
              <a:rPr lang="ru-RU" dirty="0" err="1"/>
              <a:t>насіла</a:t>
            </a:r>
            <a:r>
              <a:rPr lang="ru-RU" dirty="0"/>
              <a:t> </a:t>
            </a:r>
            <a:r>
              <a:rPr lang="ru-RU" dirty="0" err="1"/>
              <a:t>спарадычны</a:t>
            </a:r>
            <a:r>
              <a:rPr lang="ru-RU" dirty="0"/>
              <a:t> </a:t>
            </a:r>
            <a:r>
              <a:rPr lang="ru-RU" dirty="0" err="1"/>
              <a:t>характар</a:t>
            </a:r>
            <a:r>
              <a:rPr lang="ru-RU" dirty="0"/>
              <a:t>. </a:t>
            </a:r>
            <a:r>
              <a:rPr lang="ru-RU" dirty="0" err="1"/>
              <a:t>Цяпер</a:t>
            </a:r>
            <a:r>
              <a:rPr lang="ru-RU" dirty="0"/>
              <a:t> </a:t>
            </a:r>
            <a:r>
              <a:rPr lang="ru-RU" dirty="0" err="1"/>
              <a:t>ён</a:t>
            </a:r>
            <a:r>
              <a:rPr lang="ru-RU" dirty="0"/>
              <a:t> </a:t>
            </a:r>
            <a:r>
              <a:rPr lang="ru-RU" dirty="0" err="1"/>
              <a:t>змог</a:t>
            </a:r>
            <a:r>
              <a:rPr lang="ru-RU" dirty="0"/>
              <a:t> </a:t>
            </a:r>
            <a:r>
              <a:rPr lang="ru-RU" dirty="0" err="1"/>
              <a:t>стварыць</a:t>
            </a:r>
            <a:r>
              <a:rPr lang="ru-RU" dirty="0"/>
              <a:t> </a:t>
            </a:r>
            <a:r>
              <a:rPr lang="ru-RU" dirty="0" err="1"/>
              <a:t>струнны</a:t>
            </a:r>
            <a:r>
              <a:rPr lang="ru-RU" dirty="0"/>
              <a:t> </a:t>
            </a:r>
            <a:r>
              <a:rPr lang="ru-RU" dirty="0" err="1"/>
              <a:t>квартэт</a:t>
            </a:r>
            <a:r>
              <a:rPr lang="ru-RU" dirty="0"/>
              <a:t>, у </a:t>
            </a:r>
            <a:r>
              <a:rPr lang="ru-RU" dirty="0" err="1"/>
              <a:t>якім</a:t>
            </a:r>
            <a:r>
              <a:rPr lang="ru-RU" dirty="0"/>
              <a:t> першую </a:t>
            </a:r>
            <a:r>
              <a:rPr lang="ru-RU" dirty="0" err="1"/>
              <a:t>скрыпку</a:t>
            </a:r>
            <a:r>
              <a:rPr lang="ru-RU" dirty="0"/>
              <a:t> </a:t>
            </a:r>
            <a:r>
              <a:rPr lang="ru-RU" dirty="0" err="1"/>
              <a:t>выконваў</a:t>
            </a:r>
            <a:r>
              <a:rPr lang="ru-RU" dirty="0"/>
              <a:t> сам, </a:t>
            </a:r>
            <a:r>
              <a:rPr lang="ru-RU" dirty="0" err="1"/>
              <a:t>іспанскі</a:t>
            </a:r>
            <a:r>
              <a:rPr lang="ru-RU" dirty="0"/>
              <a:t> </a:t>
            </a:r>
            <a:r>
              <a:rPr lang="ru-RU" dirty="0" err="1"/>
              <a:t>скрыпач</a:t>
            </a:r>
            <a:r>
              <a:rPr lang="ru-RU" dirty="0"/>
              <a:t> </a:t>
            </a:r>
            <a:r>
              <a:rPr lang="ru-RU" dirty="0" err="1"/>
              <a:t>Эскудеро</a:t>
            </a:r>
            <a:r>
              <a:rPr lang="ru-RU" dirty="0"/>
              <a:t> </a:t>
            </a:r>
            <a:r>
              <a:rPr lang="ru-RU" dirty="0" err="1"/>
              <a:t>быў</a:t>
            </a:r>
            <a:r>
              <a:rPr lang="ru-RU" dirty="0"/>
              <a:t> </a:t>
            </a:r>
            <a:r>
              <a:rPr lang="ru-RU" dirty="0" err="1" smtClean="0"/>
              <a:t>другай</a:t>
            </a:r>
            <a:r>
              <a:rPr lang="ru-RU" dirty="0"/>
              <a:t> </a:t>
            </a:r>
            <a:r>
              <a:rPr lang="ru-RU" dirty="0" err="1"/>
              <a:t>скрыпкай</a:t>
            </a:r>
            <a:r>
              <a:rPr lang="ru-RU" dirty="0" smtClean="0"/>
              <a:t>, </a:t>
            </a:r>
            <a:r>
              <a:rPr lang="ru-RU" dirty="0" err="1" smtClean="0"/>
              <a:t>Казлоўскі</a:t>
            </a:r>
            <a:r>
              <a:rPr lang="ru-RU" dirty="0"/>
              <a:t> </a:t>
            </a:r>
            <a:r>
              <a:rPr lang="ru-RU" dirty="0" err="1"/>
              <a:t>іграў</a:t>
            </a:r>
            <a:r>
              <a:rPr lang="ru-RU" dirty="0"/>
              <a:t> на </a:t>
            </a:r>
            <a:r>
              <a:rPr lang="ru-RU" dirty="0" err="1"/>
              <a:t>віяланчэлі</a:t>
            </a:r>
            <a:r>
              <a:rPr lang="ru-RU" dirty="0"/>
              <a:t>, а на </a:t>
            </a:r>
            <a:r>
              <a:rPr lang="ru-RU" dirty="0" err="1"/>
              <a:t>альце</a:t>
            </a:r>
            <a:r>
              <a:rPr lang="ru-RU" dirty="0"/>
              <a:t>, </a:t>
            </a:r>
            <a:r>
              <a:rPr lang="ru-RU" dirty="0" err="1"/>
              <a:t>відаць</a:t>
            </a:r>
            <a:r>
              <a:rPr lang="ru-RU" dirty="0"/>
              <a:t>, </a:t>
            </a:r>
            <a:r>
              <a:rPr lang="ru-RU" dirty="0" err="1" smtClean="0"/>
              <a:t>іграла</a:t>
            </a:r>
            <a:r>
              <a:rPr lang="ru-RU" dirty="0"/>
              <a:t> дачка </a:t>
            </a:r>
            <a:r>
              <a:rPr lang="ru-RU" dirty="0" err="1"/>
              <a:t>Казлоўскага</a:t>
            </a:r>
            <a:r>
              <a:rPr lang="ru-RU" dirty="0"/>
              <a:t>. </a:t>
            </a:r>
            <a:r>
              <a:rPr lang="ru-RU" dirty="0" smtClean="0"/>
              <a:t>У </a:t>
            </a:r>
            <a:r>
              <a:rPr lang="ru-RU" dirty="0" err="1" smtClean="0"/>
              <a:t>маёнтак</a:t>
            </a:r>
            <a:r>
              <a:rPr lang="ru-RU" dirty="0"/>
              <a:t> </a:t>
            </a:r>
            <a:r>
              <a:rPr lang="ru-RU" dirty="0" err="1"/>
              <a:t>адзін</a:t>
            </a:r>
            <a:r>
              <a:rPr lang="ru-RU" dirty="0"/>
              <a:t> за </a:t>
            </a:r>
            <a:r>
              <a:rPr lang="ru-RU" dirty="0" err="1"/>
              <a:t>адным</a:t>
            </a:r>
            <a:r>
              <a:rPr lang="ru-RU" dirty="0"/>
              <a:t> </a:t>
            </a:r>
            <a:r>
              <a:rPr lang="ru-RU" dirty="0" err="1"/>
              <a:t>прыбывалі</a:t>
            </a:r>
            <a:r>
              <a:rPr lang="ru-RU" dirty="0"/>
              <a:t> </a:t>
            </a:r>
            <a:r>
              <a:rPr lang="ru-RU" dirty="0" err="1"/>
              <a:t>экіпажы</a:t>
            </a:r>
            <a:r>
              <a:rPr lang="ru-RU" dirty="0"/>
              <a:t> </a:t>
            </a:r>
            <a:r>
              <a:rPr lang="ru-RU" dirty="0" err="1"/>
              <a:t>са</a:t>
            </a:r>
            <a:r>
              <a:rPr lang="ru-RU" dirty="0"/>
              <a:t> </a:t>
            </a:r>
            <a:r>
              <a:rPr lang="ru-RU" dirty="0" err="1" smtClean="0"/>
              <a:t>зноўстворанымі</a:t>
            </a:r>
            <a:r>
              <a:rPr lang="ru-RU" dirty="0"/>
              <a:t> </a:t>
            </a:r>
            <a:r>
              <a:rPr lang="ru-RU" dirty="0" err="1"/>
              <a:t>квартэтамі</a:t>
            </a:r>
            <a:r>
              <a:rPr lang="ru-RU" dirty="0"/>
              <a:t>, </a:t>
            </a:r>
            <a:r>
              <a:rPr lang="ru-RU" dirty="0" err="1" smtClean="0"/>
              <a:t>каб</a:t>
            </a:r>
            <a:r>
              <a:rPr lang="ru-RU" dirty="0" smtClean="0"/>
              <a:t> </a:t>
            </a:r>
            <a:r>
              <a:rPr lang="ru-RU" dirty="0" err="1" smtClean="0"/>
              <a:t>атрымаць</a:t>
            </a:r>
            <a:r>
              <a:rPr lang="ru-RU" dirty="0" smtClean="0"/>
              <a:t> </a:t>
            </a:r>
            <a:r>
              <a:rPr lang="ru-RU" dirty="0"/>
              <a:t>тут экспертную </a:t>
            </a:r>
            <a:r>
              <a:rPr lang="ru-RU" dirty="0" err="1"/>
              <a:t>ацэнку</a:t>
            </a:r>
            <a:r>
              <a:rPr lang="ru-RU" dirty="0"/>
              <a:t>. </a:t>
            </a:r>
            <a:r>
              <a:rPr lang="ru-RU" dirty="0" err="1"/>
              <a:t>Ішоў</a:t>
            </a:r>
            <a:r>
              <a:rPr lang="ru-RU" dirty="0"/>
              <a:t> </a:t>
            </a:r>
            <a:r>
              <a:rPr lang="ru-RU" dirty="0" err="1"/>
              <a:t>працэс</a:t>
            </a:r>
            <a:r>
              <a:rPr lang="ru-RU" dirty="0"/>
              <a:t> "</a:t>
            </a:r>
            <a:r>
              <a:rPr lang="ru-RU" dirty="0" err="1" smtClean="0"/>
              <a:t>музыкотворчасці</a:t>
            </a:r>
            <a:r>
              <a:rPr lang="ru-RU" dirty="0" smtClean="0"/>
              <a:t>", </a:t>
            </a:r>
            <a:r>
              <a:rPr lang="ru-RU" dirty="0"/>
              <a:t>а </a:t>
            </a:r>
            <a:r>
              <a:rPr lang="ru-RU" dirty="0" smtClean="0"/>
              <a:t>не </a:t>
            </a:r>
            <a:r>
              <a:rPr lang="ru-RU" dirty="0" err="1" smtClean="0"/>
              <a:t>концэнтравання</a:t>
            </a:r>
            <a:r>
              <a:rPr lang="ru-RU" dirty="0" smtClean="0"/>
              <a:t>,</a:t>
            </a:r>
            <a:r>
              <a:rPr lang="ru-RU" dirty="0"/>
              <a:t> і </a:t>
            </a:r>
            <a:r>
              <a:rPr lang="ru-RU" dirty="0" err="1"/>
              <a:t>госці</a:t>
            </a:r>
            <a:r>
              <a:rPr lang="ru-RU" dirty="0"/>
              <a:t> </a:t>
            </a:r>
            <a:r>
              <a:rPr lang="ru-RU" dirty="0" err="1"/>
              <a:t>маглі</a:t>
            </a:r>
            <a:r>
              <a:rPr lang="ru-RU" dirty="0"/>
              <a:t> </a:t>
            </a:r>
            <a:r>
              <a:rPr lang="ru-RU" dirty="0" err="1"/>
              <a:t>альбо</a:t>
            </a:r>
            <a:r>
              <a:rPr lang="ru-RU" dirty="0"/>
              <a:t> </a:t>
            </a:r>
            <a:r>
              <a:rPr lang="ru-RU" dirty="0" err="1"/>
              <a:t>слухаць</a:t>
            </a:r>
            <a:r>
              <a:rPr lang="ru-RU" dirty="0"/>
              <a:t>, </a:t>
            </a:r>
            <a:r>
              <a:rPr lang="ru-RU" dirty="0" err="1"/>
              <a:t>альбо</a:t>
            </a:r>
            <a:r>
              <a:rPr lang="ru-RU" dirty="0"/>
              <a:t> </a:t>
            </a:r>
            <a:r>
              <a:rPr lang="ru-RU" dirty="0" err="1"/>
              <a:t>займацца</a:t>
            </a:r>
            <a:r>
              <a:rPr lang="ru-RU" dirty="0"/>
              <a:t> </a:t>
            </a:r>
            <a:r>
              <a:rPr lang="ru-RU" dirty="0" err="1"/>
              <a:t>іншай</a:t>
            </a:r>
            <a:r>
              <a:rPr lang="ru-RU" dirty="0"/>
              <a:t> </a:t>
            </a:r>
            <a:r>
              <a:rPr lang="ru-RU" dirty="0" err="1"/>
              <a:t>справай</a:t>
            </a:r>
            <a:r>
              <a:rPr lang="ru-RU" dirty="0"/>
              <a:t> па </a:t>
            </a:r>
            <a:r>
              <a:rPr lang="ru-RU" dirty="0" err="1"/>
              <a:t>сваім</a:t>
            </a:r>
            <a:r>
              <a:rPr lang="ru-RU" dirty="0"/>
              <a:t> </a:t>
            </a:r>
            <a:r>
              <a:rPr lang="ru-RU" dirty="0" err="1"/>
              <a:t>меркаванні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Вяртанне да музычнай дзейнасці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52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53887">
        <p14:reveal thruBlk="1" dir="r"/>
      </p:transition>
    </mc:Choice>
    <mc:Fallback>
      <p:transition spd="slow" advTm="538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Памёр</a:t>
            </a:r>
            <a:r>
              <a:rPr lang="ru-RU" dirty="0"/>
              <a:t> </a:t>
            </a:r>
            <a:r>
              <a:rPr lang="ru-RU" dirty="0" err="1" smtClean="0"/>
              <a:t>Агінскі</a:t>
            </a:r>
            <a:r>
              <a:rPr lang="ru-RU" dirty="0" smtClean="0"/>
              <a:t> 15</a:t>
            </a:r>
            <a:r>
              <a:rPr lang="ru-RU" dirty="0"/>
              <a:t> </a:t>
            </a:r>
            <a:r>
              <a:rPr lang="ru-RU" dirty="0" err="1"/>
              <a:t>к</a:t>
            </a:r>
            <a:r>
              <a:rPr lang="ru-RU" dirty="0" err="1" smtClean="0"/>
              <a:t>астрычніка</a:t>
            </a:r>
            <a:r>
              <a:rPr lang="ru-RU" dirty="0" smtClean="0"/>
              <a:t> </a:t>
            </a:r>
            <a:r>
              <a:rPr lang="ru-RU" dirty="0"/>
              <a:t>1833 года ў доме № 1014 на </a:t>
            </a:r>
            <a:r>
              <a:rPr lang="ru-RU" dirty="0" err="1"/>
              <a:t>вуліцы</a:t>
            </a:r>
            <a:r>
              <a:rPr lang="ru-RU" dirty="0"/>
              <a:t> </a:t>
            </a:r>
            <a:r>
              <a:rPr lang="ru-RU" dirty="0" err="1" smtClean="0"/>
              <a:t>Легнаолі</a:t>
            </a:r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dirty="0" err="1" smtClean="0"/>
              <a:t>Фларэнцыя</a:t>
            </a:r>
            <a:r>
              <a:rPr lang="ru-RU" dirty="0" smtClean="0"/>
              <a:t>) ў </a:t>
            </a:r>
            <a:r>
              <a:rPr lang="ru-RU" dirty="0" err="1"/>
              <a:t>асяроддзі</a:t>
            </a:r>
            <a:r>
              <a:rPr lang="ru-RU" dirty="0"/>
              <a:t> </a:t>
            </a:r>
            <a:r>
              <a:rPr lang="ru-RU" dirty="0" err="1"/>
              <a:t>сваёй</a:t>
            </a:r>
            <a:r>
              <a:rPr lang="ru-RU" dirty="0"/>
              <a:t> </a:t>
            </a:r>
            <a:r>
              <a:rPr lang="ru-RU" dirty="0" err="1"/>
              <a:t>сям'і</a:t>
            </a:r>
            <a:r>
              <a:rPr lang="ru-RU" dirty="0"/>
              <a:t> - другой </a:t>
            </a:r>
            <a:r>
              <a:rPr lang="ru-RU" dirty="0" err="1"/>
              <a:t>жонкі-італьянкі</a:t>
            </a:r>
            <a:r>
              <a:rPr lang="ru-RU" dirty="0"/>
              <a:t> і </a:t>
            </a:r>
            <a:r>
              <a:rPr lang="ru-RU" dirty="0" err="1"/>
              <a:t>чацвярых</a:t>
            </a:r>
            <a:r>
              <a:rPr lang="ru-RU" dirty="0"/>
              <a:t> </a:t>
            </a:r>
            <a:r>
              <a:rPr lang="ru-RU" dirty="0" err="1"/>
              <a:t>дзяцей</a:t>
            </a:r>
            <a:r>
              <a:rPr lang="ru-RU" dirty="0" smtClean="0"/>
              <a:t>. </a:t>
            </a:r>
            <a:r>
              <a:rPr lang="ru-RU" dirty="0" err="1"/>
              <a:t>Міхаіла</a:t>
            </a:r>
            <a:r>
              <a:rPr lang="ru-RU" dirty="0"/>
              <a:t> </a:t>
            </a:r>
            <a:r>
              <a:rPr lang="ru-RU" dirty="0" err="1"/>
              <a:t>Клеафаса</a:t>
            </a:r>
            <a:r>
              <a:rPr lang="ru-RU" dirty="0"/>
              <a:t> </a:t>
            </a:r>
            <a:r>
              <a:rPr lang="ru-RU" dirty="0" err="1"/>
              <a:t>пахавалі</a:t>
            </a:r>
            <a:r>
              <a:rPr lang="ru-RU" dirty="0"/>
              <a:t> на </a:t>
            </a:r>
            <a:r>
              <a:rPr lang="ru-RU" dirty="0" err="1" smtClean="0"/>
              <a:t>манастырскіх</a:t>
            </a:r>
            <a:r>
              <a:rPr lang="ru-RU" dirty="0"/>
              <a:t> </a:t>
            </a:r>
            <a:r>
              <a:rPr lang="ru-RU" dirty="0" err="1"/>
              <a:t>могілках</a:t>
            </a:r>
            <a:r>
              <a:rPr lang="ru-RU" dirty="0"/>
              <a:t> каля храма Санта </a:t>
            </a:r>
            <a:r>
              <a:rPr lang="ru-RU" dirty="0" err="1" smtClean="0"/>
              <a:t>Марыя</a:t>
            </a:r>
            <a:r>
              <a:rPr lang="ru-RU" dirty="0" smtClean="0"/>
              <a:t> </a:t>
            </a:r>
            <a:r>
              <a:rPr lang="ru-RU" dirty="0" err="1" smtClean="0"/>
              <a:t>Навэла</a:t>
            </a:r>
            <a:r>
              <a:rPr lang="ru-RU" dirty="0"/>
              <a:t>. </a:t>
            </a:r>
            <a:r>
              <a:rPr lang="ru-RU" dirty="0" err="1"/>
              <a:t>Праз</a:t>
            </a:r>
            <a:r>
              <a:rPr lang="ru-RU" dirty="0"/>
              <a:t> некаторы час </a:t>
            </a:r>
            <a:r>
              <a:rPr lang="ru-RU" dirty="0" err="1"/>
              <a:t>астанкі</a:t>
            </a:r>
            <a:r>
              <a:rPr lang="ru-RU" dirty="0"/>
              <a:t> </a:t>
            </a:r>
            <a:r>
              <a:rPr lang="ru-RU" dirty="0" err="1"/>
              <a:t>кампазітара</a:t>
            </a:r>
            <a:r>
              <a:rPr lang="ru-RU" dirty="0"/>
              <a:t> </a:t>
            </a:r>
            <a:r>
              <a:rPr lang="ru-RU" dirty="0" err="1"/>
              <a:t>былі</a:t>
            </a:r>
            <a:r>
              <a:rPr lang="ru-RU" dirty="0"/>
              <a:t> </a:t>
            </a:r>
            <a:r>
              <a:rPr lang="ru-RU" dirty="0" err="1"/>
              <a:t>перанесены</a:t>
            </a:r>
            <a:r>
              <a:rPr lang="ru-RU" dirty="0"/>
              <a:t> ў </a:t>
            </a:r>
            <a:r>
              <a:rPr lang="ru-RU" dirty="0" err="1"/>
              <a:t>касцёл</a:t>
            </a:r>
            <a:r>
              <a:rPr lang="ru-RU" dirty="0"/>
              <a:t> </a:t>
            </a:r>
            <a:r>
              <a:rPr lang="ru-RU" dirty="0" err="1"/>
              <a:t>СантаКрочэ</a:t>
            </a:r>
            <a:r>
              <a:rPr lang="ru-RU" dirty="0"/>
              <a:t>, у </a:t>
            </a:r>
            <a:r>
              <a:rPr lang="ru-RU" dirty="0" err="1"/>
              <a:t>пантэон</a:t>
            </a:r>
            <a:r>
              <a:rPr lang="ru-RU" dirty="0"/>
              <a:t>, </a:t>
            </a:r>
            <a:r>
              <a:rPr lang="ru-RU" dirty="0" err="1"/>
              <a:t>дзе</a:t>
            </a:r>
            <a:r>
              <a:rPr lang="ru-RU" dirty="0"/>
              <a:t> </a:t>
            </a:r>
            <a:r>
              <a:rPr lang="ru-RU" dirty="0" err="1"/>
              <a:t>спачываюць</a:t>
            </a:r>
            <a:r>
              <a:rPr lang="ru-RU" dirty="0"/>
              <a:t> </a:t>
            </a:r>
            <a:r>
              <a:rPr lang="ru-RU" dirty="0" err="1"/>
              <a:t>Мікеланджэла</a:t>
            </a:r>
            <a:r>
              <a:rPr lang="ru-RU" dirty="0"/>
              <a:t>, </a:t>
            </a:r>
            <a:r>
              <a:rPr lang="ru-RU" dirty="0" err="1"/>
              <a:t>Макіявелі</a:t>
            </a:r>
            <a:r>
              <a:rPr lang="ru-RU" dirty="0"/>
              <a:t>, </a:t>
            </a:r>
            <a:r>
              <a:rPr lang="ru-RU" dirty="0" err="1"/>
              <a:t>Галілей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Месца пахавання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6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8232">
        <p14:reveal thruBlk="1" dir="r"/>
      </p:transition>
    </mc:Choice>
    <mc:Fallback>
      <p:transition spd="slow" advTm="182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Усе </a:t>
            </a:r>
            <a:r>
              <a:rPr lang="ru-RU" dirty="0" err="1"/>
              <a:t>перажыванні</a:t>
            </a:r>
            <a:r>
              <a:rPr lang="ru-RU" dirty="0"/>
              <a:t>, </a:t>
            </a:r>
            <a:r>
              <a:rPr lang="ru-RU" dirty="0" err="1"/>
              <a:t>надзеі</a:t>
            </a:r>
            <a:r>
              <a:rPr lang="ru-RU" dirty="0"/>
              <a:t>, </a:t>
            </a:r>
            <a:r>
              <a:rPr lang="ru-RU" dirty="0" err="1" smtClean="0"/>
              <a:t>сумненні</a:t>
            </a:r>
            <a:r>
              <a:rPr lang="ru-RU" dirty="0"/>
              <a:t> </a:t>
            </a:r>
            <a:r>
              <a:rPr lang="ru-RU" dirty="0" err="1"/>
              <a:t>пражытых</a:t>
            </a:r>
            <a:r>
              <a:rPr lang="ru-RU" dirty="0"/>
              <a:t> </a:t>
            </a:r>
            <a:r>
              <a:rPr lang="ru-RU" dirty="0" err="1"/>
              <a:t>гадоў</a:t>
            </a:r>
            <a:r>
              <a:rPr lang="ru-RU" dirty="0"/>
              <a:t> </a:t>
            </a:r>
            <a:r>
              <a:rPr lang="ru-RU" dirty="0" err="1"/>
              <a:t>Агінскі</a:t>
            </a:r>
            <a:r>
              <a:rPr lang="ru-RU" dirty="0"/>
              <a:t> </a:t>
            </a:r>
            <a:r>
              <a:rPr lang="ru-RU" dirty="0" err="1" smtClean="0"/>
              <a:t>давярае</a:t>
            </a:r>
            <a:r>
              <a:rPr lang="ru-RU" dirty="0"/>
              <a:t> </a:t>
            </a:r>
            <a:r>
              <a:rPr lang="ru-RU" dirty="0" err="1"/>
              <a:t>сябрам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музыцы</a:t>
            </a:r>
            <a:r>
              <a:rPr lang="ru-RU" dirty="0"/>
              <a:t>. </a:t>
            </a:r>
            <a:r>
              <a:rPr lang="ru-RU" dirty="0" err="1"/>
              <a:t>Сёння</a:t>
            </a:r>
            <a:r>
              <a:rPr lang="ru-RU" dirty="0"/>
              <a:t> </a:t>
            </a:r>
            <a:r>
              <a:rPr lang="ru-RU" dirty="0" err="1"/>
              <a:t>вядома</a:t>
            </a:r>
            <a:r>
              <a:rPr lang="ru-RU" dirty="0"/>
              <a:t> каля 60 </a:t>
            </a:r>
            <a:r>
              <a:rPr lang="ru-RU" dirty="0" err="1"/>
              <a:t>яго</a:t>
            </a:r>
            <a:r>
              <a:rPr lang="ru-RU" dirty="0"/>
              <a:t> </a:t>
            </a:r>
            <a:r>
              <a:rPr lang="ru-RU" dirty="0" err="1"/>
              <a:t>фартэпіянных</a:t>
            </a:r>
            <a:r>
              <a:rPr lang="ru-RU" dirty="0"/>
              <a:t> і </a:t>
            </a:r>
            <a:r>
              <a:rPr lang="ru-RU" dirty="0" err="1"/>
              <a:t>вакальных</a:t>
            </a:r>
            <a:r>
              <a:rPr lang="ru-RU" dirty="0"/>
              <a:t> </a:t>
            </a:r>
            <a:r>
              <a:rPr lang="ru-RU" dirty="0" err="1"/>
              <a:t>твораў</a:t>
            </a:r>
            <a:r>
              <a:rPr lang="ru-RU" dirty="0"/>
              <a:t>, у </a:t>
            </a:r>
            <a:r>
              <a:rPr lang="ru-RU" dirty="0" err="1"/>
              <a:t>тым</a:t>
            </a:r>
            <a:r>
              <a:rPr lang="ru-RU" dirty="0"/>
              <a:t> </a:t>
            </a:r>
            <a:r>
              <a:rPr lang="ru-RU" dirty="0" err="1"/>
              <a:t>ліку</a:t>
            </a:r>
            <a:r>
              <a:rPr lang="ru-RU" dirty="0"/>
              <a:t> </a:t>
            </a:r>
            <a:r>
              <a:rPr lang="ru-RU" dirty="0" smtClean="0"/>
              <a:t>26 </a:t>
            </a:r>
            <a:r>
              <a:rPr lang="ru-RU" dirty="0" err="1" smtClean="0"/>
              <a:t>паланэзаў</a:t>
            </a:r>
            <a:r>
              <a:rPr lang="ru-RU" dirty="0"/>
              <a:t>, 4 </a:t>
            </a:r>
            <a:r>
              <a:rPr lang="ru-RU" dirty="0" smtClean="0"/>
              <a:t>марша, </a:t>
            </a:r>
            <a:r>
              <a:rPr lang="ru-RU" dirty="0"/>
              <a:t>3 </a:t>
            </a:r>
            <a:r>
              <a:rPr lang="ru-RU" dirty="0" err="1"/>
              <a:t>мазуркі</a:t>
            </a:r>
            <a:r>
              <a:rPr lang="ru-RU" dirty="0"/>
              <a:t>, галоп і менуэт. </a:t>
            </a:r>
            <a:r>
              <a:rPr lang="ru-RU" dirty="0" err="1"/>
              <a:t>Аднак</a:t>
            </a:r>
            <a:r>
              <a:rPr lang="ru-RU" dirty="0"/>
              <a:t> у </a:t>
            </a:r>
            <a:r>
              <a:rPr lang="ru-RU" dirty="0" err="1"/>
              <a:t>Міхаіла</a:t>
            </a:r>
            <a:r>
              <a:rPr lang="ru-RU" dirty="0"/>
              <a:t> </a:t>
            </a:r>
            <a:r>
              <a:rPr lang="ru-RU" dirty="0" err="1"/>
              <a:t>Клеафаса</a:t>
            </a:r>
            <a:r>
              <a:rPr lang="ru-RU" dirty="0"/>
              <a:t> было </a:t>
            </a:r>
            <a:r>
              <a:rPr lang="ru-RU" dirty="0" err="1"/>
              <a:t>таксама</a:t>
            </a:r>
            <a:r>
              <a:rPr lang="ru-RU" dirty="0"/>
              <a:t> шмат </a:t>
            </a:r>
            <a:r>
              <a:rPr lang="ru-RU" dirty="0" err="1"/>
              <a:t>неапублікаваных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/>
              <a:t>выдадзеных</a:t>
            </a:r>
            <a:r>
              <a:rPr lang="ru-RU" dirty="0"/>
              <a:t> </a:t>
            </a:r>
            <a:r>
              <a:rPr lang="ru-RU" dirty="0" err="1"/>
              <a:t>невялікімі</a:t>
            </a:r>
            <a:r>
              <a:rPr lang="ru-RU" dirty="0"/>
              <a:t> </a:t>
            </a:r>
            <a:r>
              <a:rPr lang="ru-RU" dirty="0" err="1"/>
              <a:t>тыражамі</a:t>
            </a:r>
            <a:r>
              <a:rPr lang="ru-RU" dirty="0"/>
              <a:t> </a:t>
            </a:r>
            <a:r>
              <a:rPr lang="ru-RU" dirty="0" err="1"/>
              <a:t>твораў</a:t>
            </a:r>
            <a:r>
              <a:rPr lang="ru-RU" dirty="0"/>
              <a:t>, </a:t>
            </a:r>
            <a:r>
              <a:rPr lang="ru-RU" dirty="0" err="1"/>
              <a:t>якія</a:t>
            </a:r>
            <a:r>
              <a:rPr lang="ru-RU" dirty="0"/>
              <a:t> </a:t>
            </a:r>
            <a:r>
              <a:rPr lang="ru-RU" dirty="0" err="1"/>
              <a:t>яшчэ</a:t>
            </a:r>
            <a:r>
              <a:rPr lang="ru-RU" dirty="0"/>
              <a:t> не </a:t>
            </a:r>
            <a:r>
              <a:rPr lang="ru-RU" dirty="0" err="1" smtClean="0"/>
              <a:t>знойдзены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err="1"/>
              <a:t>Паводле</a:t>
            </a:r>
            <a:r>
              <a:rPr lang="ru-RU" dirty="0"/>
              <a:t> </a:t>
            </a:r>
            <a:r>
              <a:rPr lang="ru-RU" dirty="0" err="1"/>
              <a:t>слоў</a:t>
            </a:r>
            <a:r>
              <a:rPr lang="ru-RU" dirty="0"/>
              <a:t> </a:t>
            </a:r>
            <a:r>
              <a:rPr lang="ru-RU" dirty="0" err="1"/>
              <a:t>беларускага</a:t>
            </a:r>
            <a:r>
              <a:rPr lang="ru-RU" dirty="0"/>
              <a:t> </a:t>
            </a:r>
            <a:r>
              <a:rPr lang="ru-RU" dirty="0" err="1"/>
              <a:t>музыказнаўца</a:t>
            </a:r>
            <a:r>
              <a:rPr lang="ru-RU" dirty="0"/>
              <a:t> і </a:t>
            </a:r>
            <a:r>
              <a:rPr lang="ru-RU" dirty="0" err="1"/>
              <a:t>гісторыка</a:t>
            </a:r>
            <a:r>
              <a:rPr lang="ru-RU" dirty="0"/>
              <a:t> </a:t>
            </a:r>
            <a:r>
              <a:rPr lang="ru-RU" dirty="0" err="1" smtClean="0"/>
              <a:t>музыкі</a:t>
            </a:r>
            <a:r>
              <a:rPr lang="ru-RU" dirty="0" smtClean="0"/>
              <a:t> </a:t>
            </a:r>
            <a:r>
              <a:rPr lang="ru-RU" dirty="0" err="1" smtClean="0"/>
              <a:t>Вольгі</a:t>
            </a:r>
            <a:r>
              <a:rPr lang="ru-RU" dirty="0"/>
              <a:t> </a:t>
            </a:r>
            <a:r>
              <a:rPr lang="ru-RU" dirty="0" err="1"/>
              <a:t>Дадзіёмавай</a:t>
            </a:r>
            <a:r>
              <a:rPr lang="ru-RU" dirty="0"/>
              <a:t>, на </a:t>
            </a:r>
            <a:r>
              <a:rPr lang="ru-RU" dirty="0" err="1"/>
              <a:t>фарміраванне</a:t>
            </a:r>
            <a:r>
              <a:rPr lang="ru-RU" dirty="0"/>
              <a:t> </a:t>
            </a:r>
            <a:r>
              <a:rPr lang="ru-RU" dirty="0" err="1"/>
              <a:t>музычных</a:t>
            </a:r>
            <a:r>
              <a:rPr lang="ru-RU" dirty="0"/>
              <a:t> </a:t>
            </a:r>
            <a:r>
              <a:rPr lang="ru-RU" dirty="0" err="1"/>
              <a:t>густаў</a:t>
            </a:r>
            <a:r>
              <a:rPr lang="ru-RU" dirty="0"/>
              <a:t> </a:t>
            </a:r>
            <a:r>
              <a:rPr lang="ru-RU" dirty="0" err="1"/>
              <a:t>Міхаіла</a:t>
            </a:r>
            <a:r>
              <a:rPr lang="ru-RU" dirty="0"/>
              <a:t> </a:t>
            </a:r>
            <a:r>
              <a:rPr lang="ru-RU" dirty="0" err="1" smtClean="0"/>
              <a:t>Клеафаса</a:t>
            </a:r>
            <a:r>
              <a:rPr lang="ru-RU" dirty="0" smtClean="0"/>
              <a:t> </a:t>
            </a:r>
            <a:r>
              <a:rPr lang="ru-RU" dirty="0" err="1" smtClean="0"/>
              <a:t>Агінскага</a:t>
            </a:r>
            <a:r>
              <a:rPr lang="ru-RU" dirty="0"/>
              <a:t>, "</a:t>
            </a:r>
            <a:r>
              <a:rPr lang="ru-RU" dirty="0" err="1"/>
              <a:t>несумненна</a:t>
            </a:r>
            <a:r>
              <a:rPr lang="ru-RU" dirty="0"/>
              <a:t>, </a:t>
            </a:r>
            <a:r>
              <a:rPr lang="ru-RU" dirty="0" err="1"/>
              <a:t>паўплывалі</a:t>
            </a:r>
            <a:r>
              <a:rPr lang="ru-RU" dirty="0"/>
              <a:t> </a:t>
            </a:r>
            <a:r>
              <a:rPr lang="ru-RU" dirty="0" err="1"/>
              <a:t>ўражанні</a:t>
            </a:r>
            <a:r>
              <a:rPr lang="ru-RU" dirty="0"/>
              <a:t>, </a:t>
            </a:r>
            <a:r>
              <a:rPr lang="ru-RU" dirty="0" err="1"/>
              <a:t>атрыманыя</a:t>
            </a:r>
            <a:r>
              <a:rPr lang="ru-RU" dirty="0"/>
              <a:t> ў розных </a:t>
            </a:r>
            <a:r>
              <a:rPr lang="ru-RU" dirty="0" err="1"/>
              <a:t>краінах</a:t>
            </a:r>
            <a:r>
              <a:rPr lang="ru-RU" dirty="0"/>
              <a:t>, </a:t>
            </a:r>
            <a:r>
              <a:rPr lang="ru-RU" dirty="0" err="1"/>
              <a:t>аднак</a:t>
            </a:r>
            <a:r>
              <a:rPr lang="ru-RU" dirty="0"/>
              <a:t> </a:t>
            </a:r>
            <a:r>
              <a:rPr lang="ru-RU" dirty="0" err="1"/>
              <a:t>яго</a:t>
            </a:r>
            <a:r>
              <a:rPr lang="ru-RU" dirty="0"/>
              <a:t> </a:t>
            </a:r>
            <a:r>
              <a:rPr lang="ru-RU" dirty="0" err="1"/>
              <a:t>творчасць</a:t>
            </a:r>
            <a:r>
              <a:rPr lang="ru-RU" dirty="0"/>
              <a:t> </a:t>
            </a:r>
            <a:r>
              <a:rPr lang="ru-RU" dirty="0" err="1"/>
              <a:t>найбольш</a:t>
            </a:r>
            <a:r>
              <a:rPr lang="ru-RU" dirty="0"/>
              <a:t> </a:t>
            </a:r>
            <a:r>
              <a:rPr lang="ru-RU" dirty="0" err="1"/>
              <a:t>блізка</a:t>
            </a:r>
            <a:r>
              <a:rPr lang="ru-RU" dirty="0"/>
              <a:t> </a:t>
            </a:r>
            <a:r>
              <a:rPr lang="ru-RU" dirty="0" err="1"/>
              <a:t>славянскаму</a:t>
            </a:r>
            <a:r>
              <a:rPr lang="ru-RU" dirty="0"/>
              <a:t> </a:t>
            </a:r>
            <a:r>
              <a:rPr lang="ru-RU" dirty="0" err="1"/>
              <a:t>музычнаму</a:t>
            </a:r>
            <a:r>
              <a:rPr lang="ru-RU" dirty="0"/>
              <a:t> </a:t>
            </a:r>
            <a:r>
              <a:rPr lang="ru-RU" dirty="0" err="1"/>
              <a:t>мастацтву</a:t>
            </a:r>
            <a:r>
              <a:rPr lang="ru-RU" dirty="0"/>
              <a:t>. </a:t>
            </a:r>
            <a:r>
              <a:rPr lang="ru-RU" dirty="0" err="1" smtClean="0"/>
              <a:t>Гэтая</a:t>
            </a:r>
            <a:r>
              <a:rPr lang="ru-RU" dirty="0" smtClean="0"/>
              <a:t> </a:t>
            </a:r>
            <a:r>
              <a:rPr lang="ru-RU" dirty="0" err="1" smtClean="0"/>
              <a:t>агульнасць</a:t>
            </a:r>
            <a:r>
              <a:rPr lang="ru-RU" dirty="0"/>
              <a:t> </a:t>
            </a:r>
            <a:r>
              <a:rPr lang="ru-RU" dirty="0" err="1"/>
              <a:t>выявілася</a:t>
            </a:r>
            <a:r>
              <a:rPr lang="ru-RU" dirty="0"/>
              <a:t> і ў </a:t>
            </a:r>
            <a:r>
              <a:rPr lang="ru-RU" dirty="0" err="1"/>
              <a:t>вобразным</a:t>
            </a:r>
            <a:r>
              <a:rPr lang="ru-RU" dirty="0"/>
              <a:t> </a:t>
            </a:r>
            <a:r>
              <a:rPr lang="ru-RU" dirty="0" err="1"/>
              <a:t>змесце</a:t>
            </a:r>
            <a:r>
              <a:rPr lang="ru-RU" dirty="0"/>
              <a:t>, і ў </a:t>
            </a:r>
            <a:r>
              <a:rPr lang="ru-RU" dirty="0" err="1" smtClean="0"/>
              <a:t>музычнай</a:t>
            </a:r>
            <a:r>
              <a:rPr lang="ru-RU" dirty="0"/>
              <a:t> </a:t>
            </a:r>
            <a:r>
              <a:rPr lang="ru-RU" dirty="0" err="1"/>
              <a:t>мове</a:t>
            </a:r>
            <a:r>
              <a:rPr lang="ru-RU" dirty="0"/>
              <a:t> 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твораў</a:t>
            </a:r>
            <a:r>
              <a:rPr lang="ru-RU" dirty="0"/>
              <a:t>, і </a:t>
            </a:r>
            <a:r>
              <a:rPr lang="ru-RU" dirty="0" smtClean="0"/>
              <a:t>ў </a:t>
            </a:r>
            <a:r>
              <a:rPr lang="ru-RU" dirty="0" err="1" smtClean="0"/>
              <a:t>жанравай</a:t>
            </a:r>
            <a:r>
              <a:rPr lang="ru-RU" dirty="0"/>
              <a:t> </a:t>
            </a:r>
            <a:r>
              <a:rPr lang="ru-RU" dirty="0" err="1"/>
              <a:t>іх</a:t>
            </a:r>
            <a:r>
              <a:rPr lang="ru-RU" dirty="0"/>
              <a:t> </a:t>
            </a:r>
            <a:r>
              <a:rPr lang="ru-RU" dirty="0" err="1"/>
              <a:t>накіраванасці</a:t>
            </a:r>
            <a:r>
              <a:rPr lang="ru-RU" dirty="0"/>
              <a:t> ".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Творчая спадчына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832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8412">
        <p14:reveal thruBlk="1" dir="r"/>
      </p:transition>
    </mc:Choice>
    <mc:Fallback>
      <p:transition spd="slow" advTm="384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033" y="83671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Пры</a:t>
            </a:r>
            <a:r>
              <a:rPr lang="ru-RU" sz="2400" dirty="0" smtClean="0"/>
              <a:t> </a:t>
            </a:r>
            <a:r>
              <a:rPr lang="ru-RU" sz="2400" dirty="0" err="1" smtClean="0"/>
              <a:t>ўсёй</a:t>
            </a:r>
            <a:r>
              <a:rPr lang="ru-RU" sz="2400" dirty="0" smtClean="0"/>
              <a:t> </a:t>
            </a:r>
            <a:r>
              <a:rPr lang="ru-RU" sz="2400" dirty="0" err="1" smtClean="0"/>
              <a:t>сваёй</a:t>
            </a:r>
            <a:r>
              <a:rPr lang="ru-RU" sz="2400" dirty="0" smtClean="0"/>
              <a:t> </a:t>
            </a:r>
            <a:r>
              <a:rPr lang="ru-RU" sz="2400" dirty="0" err="1" smtClean="0"/>
              <a:t>музычнай</a:t>
            </a:r>
            <a:r>
              <a:rPr lang="ru-RU" sz="2400" dirty="0" smtClean="0"/>
              <a:t> </a:t>
            </a:r>
            <a:r>
              <a:rPr lang="ru-RU" sz="2400" dirty="0" err="1" smtClean="0"/>
              <a:t>адоранасці</a:t>
            </a:r>
            <a:r>
              <a:rPr lang="ru-RU" sz="2400" dirty="0" smtClean="0"/>
              <a:t> </a:t>
            </a:r>
            <a:r>
              <a:rPr lang="ru-RU" sz="2400" dirty="0" err="1" smtClean="0"/>
              <a:t>Міхаіл</a:t>
            </a:r>
            <a:r>
              <a:rPr lang="ru-RU" sz="2400" dirty="0" smtClean="0"/>
              <a:t> </a:t>
            </a:r>
            <a:r>
              <a:rPr lang="ru-RU" sz="2400" dirty="0" err="1" smtClean="0"/>
              <a:t>Клеафас</a:t>
            </a:r>
            <a:r>
              <a:rPr lang="ru-RU" sz="2400" dirty="0" smtClean="0"/>
              <a:t> не </a:t>
            </a:r>
            <a:r>
              <a:rPr lang="ru-RU" sz="2400" dirty="0" err="1" smtClean="0"/>
              <a:t>лічыў</a:t>
            </a:r>
            <a:r>
              <a:rPr lang="ru-RU" sz="2400" dirty="0" smtClean="0"/>
              <a:t> </a:t>
            </a:r>
            <a:r>
              <a:rPr lang="ru-RU" sz="2400" dirty="0" err="1" smtClean="0"/>
              <a:t>сябе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прафесіяналам</a:t>
            </a:r>
            <a:r>
              <a:rPr lang="ru-RU" sz="2400" dirty="0" smtClean="0"/>
              <a:t> у </a:t>
            </a:r>
            <a:r>
              <a:rPr lang="ru-RU" sz="2400" dirty="0" err="1" smtClean="0"/>
              <a:t>музыцы</a:t>
            </a:r>
            <a:r>
              <a:rPr lang="ru-RU" sz="2400" dirty="0" smtClean="0"/>
              <a:t> і </a:t>
            </a:r>
            <a:r>
              <a:rPr lang="ru-RU" sz="2400" dirty="0" err="1" smtClean="0"/>
              <a:t>падкрэсліваў</a:t>
            </a:r>
            <a:r>
              <a:rPr lang="ru-RU" sz="2400" dirty="0" smtClean="0"/>
              <a:t> </a:t>
            </a:r>
            <a:r>
              <a:rPr lang="ru-RU" sz="2400" dirty="0" err="1" smtClean="0"/>
              <a:t>аматарскі</a:t>
            </a:r>
            <a:r>
              <a:rPr lang="ru-RU" sz="2400" dirty="0" smtClean="0"/>
              <a:t> </a:t>
            </a:r>
            <a:r>
              <a:rPr lang="ru-RU" sz="2400" dirty="0" err="1" smtClean="0"/>
              <a:t>характар</a:t>
            </a:r>
            <a:r>
              <a:rPr lang="ru-RU" sz="2400" dirty="0" smtClean="0"/>
              <a:t> ​​</a:t>
            </a:r>
            <a:r>
              <a:rPr lang="ru-RU" sz="2400" dirty="0" err="1" smtClean="0"/>
              <a:t>сваёй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творчасці</a:t>
            </a:r>
            <a:r>
              <a:rPr lang="ru-RU" sz="2400" dirty="0" smtClean="0"/>
              <a:t>. Так, у </a:t>
            </a:r>
            <a:r>
              <a:rPr lang="ru-RU" sz="2400" dirty="0" err="1" smtClean="0"/>
              <a:t>сваіх</a:t>
            </a:r>
            <a:r>
              <a:rPr lang="ru-RU" sz="2400" dirty="0" smtClean="0"/>
              <a:t> "</a:t>
            </a:r>
            <a:r>
              <a:rPr lang="ru-RU" sz="2400" dirty="0" err="1" smtClean="0"/>
              <a:t>Лістах</a:t>
            </a:r>
            <a:r>
              <a:rPr lang="ru-RU" sz="2400" dirty="0" smtClean="0"/>
              <a:t> </a:t>
            </a:r>
            <a:r>
              <a:rPr lang="ru-RU" sz="2400" dirty="0" err="1" smtClean="0"/>
              <a:t>аб</a:t>
            </a:r>
            <a:r>
              <a:rPr lang="ru-RU" sz="2400" dirty="0" smtClean="0"/>
              <a:t> </a:t>
            </a:r>
            <a:r>
              <a:rPr lang="ru-RU" sz="2400" dirty="0" err="1" smtClean="0"/>
              <a:t>музыцы</a:t>
            </a:r>
            <a:r>
              <a:rPr lang="ru-RU" sz="2400" dirty="0" smtClean="0"/>
              <a:t>" </a:t>
            </a:r>
            <a:r>
              <a:rPr lang="ru-RU" sz="2400" dirty="0" err="1" smtClean="0"/>
              <a:t>ён</a:t>
            </a:r>
            <a:r>
              <a:rPr lang="ru-RU" sz="2400" dirty="0" smtClean="0"/>
              <a:t> </a:t>
            </a:r>
            <a:r>
              <a:rPr lang="ru-RU" sz="2400" dirty="0" err="1" smtClean="0"/>
              <a:t>пісаў</a:t>
            </a:r>
            <a:r>
              <a:rPr lang="ru-RU" sz="2400" dirty="0" smtClean="0"/>
              <a:t>: "</a:t>
            </a:r>
            <a:r>
              <a:rPr lang="ru-RU" sz="2400" dirty="0" err="1" smtClean="0"/>
              <a:t>Усё</a:t>
            </a:r>
            <a:r>
              <a:rPr lang="ru-RU" sz="2400" dirty="0" smtClean="0"/>
              <a:t>, </a:t>
            </a:r>
            <a:r>
              <a:rPr lang="ru-RU" sz="2400" dirty="0" err="1" smtClean="0"/>
              <a:t>што</a:t>
            </a:r>
            <a:r>
              <a:rPr lang="ru-RU" sz="2400" dirty="0" smtClean="0"/>
              <a:t> я маю, </a:t>
            </a:r>
            <a:r>
              <a:rPr lang="ru-RU" sz="2400" dirty="0" err="1" smtClean="0"/>
              <a:t>гэта</a:t>
            </a:r>
            <a:r>
              <a:rPr lang="ru-RU" sz="2400" dirty="0" smtClean="0"/>
              <a:t> </a:t>
            </a:r>
            <a:r>
              <a:rPr lang="ru-RU" sz="2400" dirty="0" err="1" smtClean="0"/>
              <a:t>добрае</a:t>
            </a:r>
            <a:r>
              <a:rPr lang="ru-RU" sz="2400" dirty="0" smtClean="0"/>
              <a:t> </a:t>
            </a:r>
            <a:r>
              <a:rPr lang="ru-RU" sz="2400" dirty="0" err="1" smtClean="0"/>
              <a:t>вуха</a:t>
            </a:r>
            <a:r>
              <a:rPr lang="ru-RU" sz="2400" dirty="0" smtClean="0"/>
              <a:t>, </a:t>
            </a:r>
            <a:r>
              <a:rPr lang="ru-RU" sz="2400" dirty="0" err="1" smtClean="0"/>
              <a:t>глыбокае</a:t>
            </a:r>
            <a:r>
              <a:rPr lang="ru-RU" sz="2400" dirty="0" smtClean="0"/>
              <a:t> </a:t>
            </a:r>
            <a:r>
              <a:rPr lang="ru-RU" sz="2400" dirty="0" err="1" smtClean="0"/>
              <a:t>пачуццё</a:t>
            </a:r>
            <a:r>
              <a:rPr lang="ru-RU" sz="2400" dirty="0" smtClean="0"/>
              <a:t> </a:t>
            </a:r>
            <a:r>
              <a:rPr lang="ru-RU" sz="2400" dirty="0" err="1" smtClean="0"/>
              <a:t>гармоніі</a:t>
            </a:r>
            <a:r>
              <a:rPr lang="ru-RU" sz="2400" dirty="0" smtClean="0"/>
              <a:t> і густ, </a:t>
            </a:r>
            <a:r>
              <a:rPr lang="ru-RU" sz="2400" dirty="0" err="1" smtClean="0"/>
              <a:t>якія</a:t>
            </a:r>
            <a:r>
              <a:rPr lang="ru-RU" sz="2400" dirty="0" smtClean="0"/>
              <a:t> я </a:t>
            </a:r>
            <a:r>
              <a:rPr lang="ru-RU" sz="2400" dirty="0" err="1" smtClean="0"/>
              <a:t>выхаваў</a:t>
            </a:r>
            <a:r>
              <a:rPr lang="ru-RU" sz="2400" dirty="0" smtClean="0"/>
              <a:t> у </a:t>
            </a:r>
            <a:r>
              <a:rPr lang="ru-RU" sz="2400" dirty="0" err="1" smtClean="0"/>
              <a:t>сабе</a:t>
            </a:r>
            <a:r>
              <a:rPr lang="ru-RU" sz="2400" dirty="0" smtClean="0"/>
              <a:t>, </a:t>
            </a:r>
            <a:r>
              <a:rPr lang="ru-RU" sz="2400" dirty="0" err="1" smtClean="0"/>
              <a:t>слухаючы</a:t>
            </a:r>
            <a:r>
              <a:rPr lang="ru-RU" sz="2400" dirty="0" smtClean="0"/>
              <a:t> і часта </a:t>
            </a:r>
            <a:r>
              <a:rPr lang="ru-RU" sz="2400" dirty="0" err="1" smtClean="0"/>
              <a:t>займаючыся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добрай</a:t>
            </a:r>
            <a:r>
              <a:rPr lang="ru-RU" sz="2400" dirty="0" smtClean="0"/>
              <a:t> </a:t>
            </a:r>
            <a:r>
              <a:rPr lang="ru-RU" sz="2400" dirty="0" err="1" smtClean="0"/>
              <a:t>музыкай</a:t>
            </a:r>
            <a:r>
              <a:rPr lang="ru-RU" sz="2400" dirty="0" smtClean="0"/>
              <a:t>. </a:t>
            </a:r>
            <a:r>
              <a:rPr lang="ru-RU" sz="2400" dirty="0" err="1" smtClean="0"/>
              <a:t>Калі</a:t>
            </a:r>
            <a:r>
              <a:rPr lang="ru-RU" sz="2400" dirty="0" smtClean="0"/>
              <a:t> ў </a:t>
            </a:r>
            <a:r>
              <a:rPr lang="ru-RU" sz="2400" dirty="0" err="1" smtClean="0"/>
              <a:t>мяне</a:t>
            </a:r>
            <a:r>
              <a:rPr lang="ru-RU" sz="2400" dirty="0" smtClean="0"/>
              <a:t> </a:t>
            </a:r>
            <a:r>
              <a:rPr lang="ru-RU" sz="2400" dirty="0" err="1" smtClean="0"/>
              <a:t>атрымалася</a:t>
            </a:r>
            <a:r>
              <a:rPr lang="ru-RU" sz="2400" dirty="0" smtClean="0"/>
              <a:t> </a:t>
            </a:r>
            <a:r>
              <a:rPr lang="ru-RU" sz="2400" dirty="0" err="1" smtClean="0"/>
              <a:t>некалькі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разоў</a:t>
            </a:r>
            <a:r>
              <a:rPr lang="ru-RU" sz="2400" dirty="0" smtClean="0"/>
              <a:t> </a:t>
            </a:r>
            <a:r>
              <a:rPr lang="ru-RU" sz="2400" dirty="0" err="1" smtClean="0"/>
              <a:t>скласці</a:t>
            </a:r>
            <a:r>
              <a:rPr lang="ru-RU" sz="2400" dirty="0" smtClean="0"/>
              <a:t> </a:t>
            </a:r>
            <a:r>
              <a:rPr lang="ru-RU" sz="2400" dirty="0" err="1" smtClean="0"/>
              <a:t>якія</a:t>
            </a:r>
            <a:r>
              <a:rPr lang="ru-RU" sz="2400" dirty="0" smtClean="0"/>
              <a:t>-та </a:t>
            </a:r>
            <a:r>
              <a:rPr lang="ru-RU" sz="2400" dirty="0" err="1" smtClean="0"/>
              <a:t>дробязі</a:t>
            </a:r>
            <a:r>
              <a:rPr lang="ru-RU" sz="2400" dirty="0" smtClean="0"/>
              <a:t>, </a:t>
            </a:r>
            <a:r>
              <a:rPr lang="ru-RU" sz="2400" dirty="0" err="1" smtClean="0"/>
              <a:t>адзначаныя</a:t>
            </a:r>
            <a:r>
              <a:rPr lang="ru-RU" sz="2400" dirty="0" smtClean="0"/>
              <a:t> </a:t>
            </a:r>
            <a:r>
              <a:rPr lang="ru-RU" sz="2400" dirty="0" err="1" smtClean="0"/>
              <a:t>хваламі</a:t>
            </a:r>
            <a:r>
              <a:rPr lang="ru-RU" sz="2400" dirty="0" smtClean="0"/>
              <a:t> </a:t>
            </a:r>
            <a:r>
              <a:rPr lang="ru-RU" sz="2400" dirty="0" err="1" smtClean="0"/>
              <a:t>аматараў</a:t>
            </a:r>
            <a:r>
              <a:rPr lang="ru-RU" sz="2400" dirty="0" smtClean="0"/>
              <a:t> </a:t>
            </a:r>
            <a:r>
              <a:rPr lang="ru-RU" sz="2400" dirty="0" err="1" smtClean="0"/>
              <a:t>музыкі</a:t>
            </a:r>
            <a:r>
              <a:rPr lang="ru-RU" sz="2400" dirty="0" smtClean="0"/>
              <a:t> і </a:t>
            </a:r>
            <a:r>
              <a:rPr lang="ru-RU" sz="2400" dirty="0" err="1" smtClean="0"/>
              <a:t>знакамітымі</a:t>
            </a:r>
            <a:r>
              <a:rPr lang="ru-RU" sz="2400" dirty="0" smtClean="0"/>
              <a:t> </a:t>
            </a:r>
            <a:r>
              <a:rPr lang="ru-RU" sz="2400" dirty="0" err="1" smtClean="0"/>
              <a:t>артыстамі</a:t>
            </a:r>
            <a:r>
              <a:rPr lang="ru-RU" sz="2400" dirty="0" smtClean="0"/>
              <a:t>, </a:t>
            </a:r>
            <a:r>
              <a:rPr lang="ru-RU" sz="2400" dirty="0" err="1" smtClean="0"/>
              <a:t>калі</a:t>
            </a:r>
            <a:r>
              <a:rPr lang="ru-RU" sz="2400" dirty="0" smtClean="0"/>
              <a:t> </a:t>
            </a:r>
            <a:r>
              <a:rPr lang="ru-RU" sz="2400" dirty="0" err="1" smtClean="0"/>
              <a:t>яны</a:t>
            </a:r>
            <a:r>
              <a:rPr lang="ru-RU" sz="2400" dirty="0" smtClean="0"/>
              <a:t> пару </a:t>
            </a:r>
            <a:r>
              <a:rPr lang="ru-RU" sz="2400" dirty="0" err="1" smtClean="0"/>
              <a:t>разоў</a:t>
            </a:r>
            <a:r>
              <a:rPr lang="ru-RU" sz="2400" dirty="0" smtClean="0"/>
              <a:t> </a:t>
            </a:r>
            <a:r>
              <a:rPr lang="ru-RU" sz="2400" dirty="0" err="1" smtClean="0"/>
              <a:t>ўсхвалявалі</a:t>
            </a:r>
            <a:r>
              <a:rPr lang="ru-RU" sz="2400" dirty="0" smtClean="0"/>
              <a:t> </a:t>
            </a:r>
            <a:r>
              <a:rPr lang="ru-RU" sz="2400" dirty="0" err="1" smtClean="0"/>
              <a:t>адчувальнае</a:t>
            </a:r>
            <a:r>
              <a:rPr lang="ru-RU" sz="2400" dirty="0" smtClean="0"/>
              <a:t> </a:t>
            </a:r>
            <a:r>
              <a:rPr lang="ru-RU" sz="2400" dirty="0" err="1" smtClean="0"/>
              <a:t>сэрца</a:t>
            </a:r>
            <a:r>
              <a:rPr lang="ru-RU" sz="2400" dirty="0" smtClean="0"/>
              <a:t> ... - я не магу </a:t>
            </a:r>
            <a:r>
              <a:rPr lang="ru-RU" sz="2400" dirty="0" err="1" smtClean="0"/>
              <a:t>гэта</a:t>
            </a:r>
            <a:r>
              <a:rPr lang="ru-RU" sz="2400" dirty="0" smtClean="0"/>
              <a:t> </a:t>
            </a:r>
            <a:r>
              <a:rPr lang="ru-RU" sz="2400" dirty="0" err="1" smtClean="0"/>
              <a:t>прыпісаць</a:t>
            </a:r>
            <a:r>
              <a:rPr lang="ru-RU" sz="2400" dirty="0" smtClean="0"/>
              <a:t> </a:t>
            </a:r>
            <a:r>
              <a:rPr lang="ru-RU" sz="2400" dirty="0" err="1" smtClean="0"/>
              <a:t>ні</a:t>
            </a:r>
            <a:r>
              <a:rPr lang="ru-RU" sz="2400" dirty="0" smtClean="0"/>
              <a:t> </a:t>
            </a:r>
            <a:r>
              <a:rPr lang="ru-RU" sz="2400" dirty="0" err="1" smtClean="0"/>
              <a:t>выбітным</a:t>
            </a:r>
            <a:r>
              <a:rPr lang="ru-RU" sz="2400" dirty="0" smtClean="0"/>
              <a:t> </a:t>
            </a:r>
            <a:r>
              <a:rPr lang="ru-RU" sz="2400" dirty="0" err="1" smtClean="0"/>
              <a:t>здольнасцям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якіх</a:t>
            </a:r>
            <a:r>
              <a:rPr lang="ru-RU" sz="2400" dirty="0" smtClean="0"/>
              <a:t> я </a:t>
            </a:r>
            <a:r>
              <a:rPr lang="ru-RU" sz="2400" dirty="0" err="1" smtClean="0"/>
              <a:t>ніколі</a:t>
            </a:r>
            <a:r>
              <a:rPr lang="ru-RU" sz="2400" dirty="0" smtClean="0"/>
              <a:t> не </a:t>
            </a:r>
            <a:r>
              <a:rPr lang="ru-RU" sz="2400" dirty="0" err="1" smtClean="0"/>
              <a:t>меў</a:t>
            </a:r>
            <a:r>
              <a:rPr lang="ru-RU" sz="2400" dirty="0" smtClean="0"/>
              <a:t>, </a:t>
            </a:r>
            <a:r>
              <a:rPr lang="ru-RU" sz="2400" dirty="0" err="1" smtClean="0"/>
              <a:t>ні</a:t>
            </a:r>
            <a:r>
              <a:rPr lang="ru-RU" sz="2400" dirty="0" smtClean="0"/>
              <a:t> </a:t>
            </a:r>
            <a:r>
              <a:rPr lang="ru-RU" sz="2400" dirty="0" err="1" smtClean="0"/>
              <a:t>глыбокім</a:t>
            </a:r>
            <a:r>
              <a:rPr lang="ru-RU" sz="2400" dirty="0" smtClean="0"/>
              <a:t> ведам </a:t>
            </a:r>
            <a:r>
              <a:rPr lang="ru-RU" sz="2400" dirty="0" err="1" smtClean="0"/>
              <a:t>музыкі</a:t>
            </a:r>
            <a:r>
              <a:rPr lang="ru-RU" sz="2400" dirty="0" smtClean="0"/>
              <a:t> ".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3595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1503">
        <p14:reveal thruBlk="1" dir="r"/>
      </p:transition>
    </mc:Choice>
    <mc:Fallback>
      <p:transition spd="slow" advTm="315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A78EBEB-6936-4891-85CA-C65438B488E3}"/>
</file>

<file path=customXml/itemProps2.xml><?xml version="1.0" encoding="utf-8"?>
<ds:datastoreItem xmlns:ds="http://schemas.openxmlformats.org/officeDocument/2006/customXml" ds:itemID="{3B83E0C3-13CE-48B1-84BC-70D737D5195E}"/>
</file>

<file path=customXml/itemProps3.xml><?xml version="1.0" encoding="utf-8"?>
<ds:datastoreItem xmlns:ds="http://schemas.openxmlformats.org/officeDocument/2006/customXml" ds:itemID="{EA8D89D6-A46F-4922-B637-7F5AB061CC42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226</TotalTime>
  <Words>53</Words>
  <Application>Microsoft Office PowerPoint</Application>
  <PresentationFormat>Экран (4:3)</PresentationFormat>
  <Paragraphs>31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ТВОРЧАСЦЬ  МІХАІЛА  КЛЕАФАСА  АГІНСКАГА</vt:lpstr>
      <vt:lpstr>Прозвішча</vt:lpstr>
      <vt:lpstr>"Я хачу служыць сваёй краіне…"</vt:lpstr>
      <vt:lpstr>Адукацыя</vt:lpstr>
      <vt:lpstr>Заняткі музыкай</vt:lpstr>
      <vt:lpstr>Вяртанне да музычнай дзейнасці</vt:lpstr>
      <vt:lpstr>Месца пахавання</vt:lpstr>
      <vt:lpstr>Творчая спадчына </vt:lpstr>
      <vt:lpstr>Слайд 9</vt:lpstr>
      <vt:lpstr>Палітычная дзейнасць</vt:lpstr>
      <vt:lpstr>Кампазітар</vt:lpstr>
      <vt:lpstr>«Паланэз Агінскага»</vt:lpstr>
      <vt:lpstr>Памяць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ТВОРЧАСЦЬ МІХАІЛА КЛЕАФАСА АГІНСКАГА 1765-1833</dc:title>
  <dc:creator>Лена</dc:creator>
  <cp:lastModifiedBy>юлия</cp:lastModifiedBy>
  <cp:revision>20</cp:revision>
  <dcterms:created xsi:type="dcterms:W3CDTF">2012-05-16T13:17:15Z</dcterms:created>
  <dcterms:modified xsi:type="dcterms:W3CDTF">2010-05-18T06:24:19Z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